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3891200" cy="32918400"/>
  <p:notesSz cx="9296400" cy="7010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userDrawn="1">
          <p15:clr>
            <a:srgbClr val="A4A3A4"/>
          </p15:clr>
        </p15:guide>
        <p15:guide id="2" pos="7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C914416-65E3-470F-BC8D-48FDC51E0CC6}">
  <a:tblStyle styleId="{AC914416-65E3-470F-BC8D-48FDC51E0CC6}"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AC52CCB-3F1A-4495-8E2A-D079F152EB6B}" styleName="Table_1">
    <a:wholeTbl>
      <a:tcTxStyle b="off" i="off">
        <a:font>
          <a:latin typeface="Times New Roman"/>
          <a:ea typeface="Times New Roman"/>
          <a:cs typeface="Times New Roman"/>
        </a:font>
        <a:schemeClr val="dk1"/>
      </a:tcTxStyle>
      <a:tcStyle>
        <a:tcBdr>
          <a:left>
            <a:ln w="12700" cap="flat" cmpd="sng">
              <a:solidFill>
                <a:schemeClr val="accent2"/>
              </a:solidFill>
              <a:prstDash val="solid"/>
              <a:round/>
              <a:headEnd type="none" w="sm" len="sm"/>
              <a:tailEnd type="none" w="sm" len="sm"/>
            </a:ln>
          </a:left>
          <a:right>
            <a:ln w="12700" cap="flat" cmpd="sng">
              <a:solidFill>
                <a:schemeClr val="accent2"/>
              </a:solidFill>
              <a:prstDash val="solid"/>
              <a:round/>
              <a:headEnd type="none" w="sm" len="sm"/>
              <a:tailEnd type="none" w="sm" len="sm"/>
            </a:ln>
          </a:right>
          <a:top>
            <a:ln w="12700" cap="flat" cmpd="sng">
              <a:solidFill>
                <a:schemeClr val="accent2"/>
              </a:solidFill>
              <a:prstDash val="solid"/>
              <a:round/>
              <a:headEnd type="none" w="sm" len="sm"/>
              <a:tailEnd type="none" w="sm" len="sm"/>
            </a:ln>
          </a:top>
          <a:bottom>
            <a:ln w="12700" cap="flat" cmpd="sng">
              <a:solidFill>
                <a:schemeClr val="accent2"/>
              </a:solidFill>
              <a:prstDash val="solid"/>
              <a:round/>
              <a:headEnd type="none" w="sm" len="sm"/>
              <a:tailEnd type="none" w="sm" len="sm"/>
            </a:ln>
          </a:bottom>
          <a:insideH>
            <a:ln w="12700" cap="flat" cmpd="sng">
              <a:solidFill>
                <a:schemeClr val="accent2"/>
              </a:solidFill>
              <a:prstDash val="solid"/>
              <a:round/>
              <a:headEnd type="none" w="sm" len="sm"/>
              <a:tailEnd type="none" w="sm" len="sm"/>
            </a:ln>
          </a:insideH>
          <a:insideV>
            <a:ln w="12700" cap="flat" cmpd="sng">
              <a:solidFill>
                <a:schemeClr val="accent2"/>
              </a:solidFill>
              <a:prstDash val="solid"/>
              <a:round/>
              <a:headEnd type="none" w="sm" len="sm"/>
              <a:tailEnd type="none" w="sm" len="sm"/>
            </a:ln>
          </a:insideV>
        </a:tcBdr>
        <a:fill>
          <a:solidFill>
            <a:srgbClr val="FFFFFF">
              <a:alpha val="0"/>
            </a:srgbClr>
          </a:solidFill>
        </a:fill>
      </a:tcStyle>
    </a:wholeTbl>
    <a:band1H>
      <a:tcTxStyle/>
      <a:tcStyle>
        <a:tcBdr/>
        <a:fill>
          <a:solidFill>
            <a:schemeClr val="accent2">
              <a:alpha val="20000"/>
            </a:schemeClr>
          </a:solidFill>
        </a:fill>
      </a:tcStyle>
    </a:band1H>
    <a:band2H>
      <a:tcTxStyle/>
      <a:tcStyle>
        <a:tcBdr/>
      </a:tcStyle>
    </a:band2H>
    <a:band1V>
      <a:tcTxStyle/>
      <a:tcStyle>
        <a:tcBdr/>
        <a:fill>
          <a:solidFill>
            <a:schemeClr val="accent2">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2"/>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25400" cap="flat" cmpd="sng">
              <a:solidFill>
                <a:schemeClr val="accent2"/>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 styleId="{578AF678-0DAD-433B-AFDF-4805D6DD82AE}" styleName="Table_2">
    <a:wholeTbl>
      <a:tcTxStyle b="off" i="off">
        <a:font>
          <a:latin typeface="Times New Roman"/>
          <a:ea typeface="Times New Roman"/>
          <a:cs typeface="Times New Roman"/>
        </a:font>
        <a:schemeClr val="dk1"/>
      </a:tcTxStyle>
      <a:tcStyle>
        <a:tcBdr>
          <a:left>
            <a:ln w="12700" cap="flat" cmpd="sng">
              <a:solidFill>
                <a:schemeClr val="accent1"/>
              </a:solidFill>
              <a:prstDash val="solid"/>
              <a:round/>
              <a:headEnd type="none" w="sm" len="sm"/>
              <a:tailEnd type="none" w="sm" len="sm"/>
            </a:ln>
          </a:left>
          <a:right>
            <a:ln w="12700" cap="flat" cmpd="sng">
              <a:solidFill>
                <a:schemeClr val="accent1"/>
              </a:solidFill>
              <a:prstDash val="solid"/>
              <a:round/>
              <a:headEnd type="none" w="sm" len="sm"/>
              <a:tailEnd type="none" w="sm" len="sm"/>
            </a:ln>
          </a:right>
          <a:top>
            <a:ln w="12700" cap="flat" cmpd="sng">
              <a:solidFill>
                <a:schemeClr val="accent1"/>
              </a:solidFill>
              <a:prstDash val="solid"/>
              <a:round/>
              <a:headEnd type="none" w="sm" len="sm"/>
              <a:tailEnd type="none" w="sm" len="sm"/>
            </a:ln>
          </a:top>
          <a:bottom>
            <a:ln w="12700" cap="flat" cmpd="sng">
              <a:solidFill>
                <a:schemeClr val="accent1"/>
              </a:solidFill>
              <a:prstDash val="solid"/>
              <a:round/>
              <a:headEnd type="none" w="sm" len="sm"/>
              <a:tailEnd type="none" w="sm" len="sm"/>
            </a:ln>
          </a:bottom>
          <a:insideH>
            <a:ln w="12700" cap="flat" cmpd="sng">
              <a:solidFill>
                <a:schemeClr val="accent1"/>
              </a:solidFill>
              <a:prstDash val="solid"/>
              <a:round/>
              <a:headEnd type="none" w="sm" len="sm"/>
              <a:tailEnd type="none" w="sm" len="sm"/>
            </a:ln>
          </a:insideH>
          <a:insideV>
            <a:ln w="12700" cap="flat" cmpd="sng">
              <a:solidFill>
                <a:schemeClr val="accent1"/>
              </a:solidFill>
              <a:prstDash val="solid"/>
              <a:round/>
              <a:headEnd type="none" w="sm" len="sm"/>
              <a:tailEnd type="none" w="sm" len="sm"/>
            </a:ln>
          </a:insideV>
        </a:tcBdr>
        <a:fill>
          <a:solidFill>
            <a:srgbClr val="FFFFFF">
              <a:alpha val="0"/>
            </a:srgbClr>
          </a:solidFill>
        </a:fill>
      </a:tcStyle>
    </a:wholeTbl>
    <a:band1H>
      <a:tcTxStyle/>
      <a:tcStyle>
        <a:tcBdr/>
        <a:fill>
          <a:solidFill>
            <a:schemeClr val="accent1">
              <a:alpha val="20000"/>
            </a:schemeClr>
          </a:solidFill>
        </a:fill>
      </a:tcStyle>
    </a:band1H>
    <a:band2H>
      <a:tcTxStyle/>
      <a:tcStyle>
        <a:tcBdr/>
      </a:tcStyle>
    </a:band2H>
    <a:band1V>
      <a:tcTxStyle/>
      <a:tcStyle>
        <a:tcBdr/>
        <a:fill>
          <a:solidFill>
            <a:schemeClr val="accent1">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1"/>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25400" cap="flat" cmpd="sng">
              <a:solidFill>
                <a:schemeClr val="accent1"/>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24" d="100"/>
          <a:sy n="24" d="100"/>
        </p:scale>
        <p:origin x="1518" y="84"/>
      </p:cViewPr>
      <p:guideLst>
        <p:guide orient="horz"/>
        <p:guide pos="74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2" y="1"/>
            <a:ext cx="4028361" cy="350579"/>
          </a:xfrm>
          <a:prstGeom prst="rect">
            <a:avLst/>
          </a:prstGeom>
          <a:noFill/>
          <a:ln>
            <a:noFill/>
          </a:ln>
        </p:spPr>
        <p:txBody>
          <a:bodyPr spcFirstLastPara="1" wrap="square" lIns="17373" tIns="8698" rIns="17373" bIns="8698" anchor="t" anchorCtr="0"/>
          <a:lstStyle>
            <a:lvl1pPr marR="0" lvl="0" algn="l" rtl="0">
              <a:spcBef>
                <a:spcPts val="0"/>
              </a:spcBef>
              <a:spcAft>
                <a:spcPts val="0"/>
              </a:spcAft>
              <a:buSzPts val="1400"/>
              <a:buNone/>
              <a:defRPr sz="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5265956" y="1"/>
            <a:ext cx="4028361" cy="350579"/>
          </a:xfrm>
          <a:prstGeom prst="rect">
            <a:avLst/>
          </a:prstGeom>
          <a:noFill/>
          <a:ln>
            <a:noFill/>
          </a:ln>
        </p:spPr>
        <p:txBody>
          <a:bodyPr spcFirstLastPara="1" wrap="square" lIns="17373" tIns="8698" rIns="17373" bIns="8698" anchor="t" anchorCtr="0"/>
          <a:lstStyle>
            <a:lvl1pPr marR="0" lvl="0" algn="r" rtl="0">
              <a:spcBef>
                <a:spcPts val="0"/>
              </a:spcBef>
              <a:spcAft>
                <a:spcPts val="0"/>
              </a:spcAft>
              <a:buSzPts val="1400"/>
              <a:buNone/>
              <a:defRPr sz="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2895600" y="525463"/>
            <a:ext cx="3505200" cy="2628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29762" y="3329914"/>
            <a:ext cx="7436881" cy="3154621"/>
          </a:xfrm>
          <a:prstGeom prst="rect">
            <a:avLst/>
          </a:prstGeom>
          <a:noFill/>
          <a:ln>
            <a:noFill/>
          </a:ln>
        </p:spPr>
        <p:txBody>
          <a:bodyPr spcFirstLastPara="1" wrap="square" lIns="17373" tIns="8698" rIns="17373" bIns="8698"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2" y="6658638"/>
            <a:ext cx="4028361" cy="350579"/>
          </a:xfrm>
          <a:prstGeom prst="rect">
            <a:avLst/>
          </a:prstGeom>
          <a:noFill/>
          <a:ln>
            <a:noFill/>
          </a:ln>
        </p:spPr>
        <p:txBody>
          <a:bodyPr spcFirstLastPara="1" wrap="square" lIns="17373" tIns="8698" rIns="17373" bIns="8698" anchor="b" anchorCtr="0"/>
          <a:lstStyle>
            <a:lvl1pPr marR="0" lvl="0" algn="l" rtl="0">
              <a:spcBef>
                <a:spcPts val="0"/>
              </a:spcBef>
              <a:spcAft>
                <a:spcPts val="0"/>
              </a:spcAft>
              <a:buSzPts val="1400"/>
              <a:buNone/>
              <a:defRPr sz="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5265956" y="6658638"/>
            <a:ext cx="4028361" cy="350579"/>
          </a:xfrm>
          <a:prstGeom prst="rect">
            <a:avLst/>
          </a:prstGeom>
          <a:noFill/>
          <a:ln>
            <a:noFill/>
          </a:ln>
        </p:spPr>
        <p:txBody>
          <a:bodyPr spcFirstLastPara="1" wrap="square" lIns="17373" tIns="8698" rIns="17373" bIns="8698" anchor="b" anchorCtr="0">
            <a:noAutofit/>
          </a:bodyPr>
          <a:lstStyle/>
          <a:p>
            <a:pPr algn="r"/>
            <a:fld id="{00000000-1234-1234-1234-123412341234}" type="slidenum">
              <a:rPr lang="en-US" sz="200" smtClean="0">
                <a:solidFill>
                  <a:schemeClr val="dk1"/>
                </a:solidFill>
                <a:latin typeface="Times New Roman"/>
                <a:ea typeface="Times New Roman"/>
                <a:cs typeface="Times New Roman"/>
                <a:sym typeface="Times New Roman"/>
              </a:rPr>
              <a:pPr algn="r"/>
              <a:t>‹#›</a:t>
            </a:fld>
            <a:endParaRPr lang="en-US" sz="200">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114"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895600" y="525463"/>
            <a:ext cx="3505200" cy="2628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929762" y="3329914"/>
            <a:ext cx="7436881" cy="3154621"/>
          </a:xfrm>
          <a:prstGeom prst="rect">
            <a:avLst/>
          </a:prstGeom>
          <a:noFill/>
          <a:ln>
            <a:noFill/>
          </a:ln>
        </p:spPr>
        <p:txBody>
          <a:bodyPr spcFirstLastPara="1" wrap="square" lIns="17373" tIns="8698" rIns="17373" bIns="8698" anchor="t" anchorCtr="0">
            <a:noAutofit/>
          </a:bodyPr>
          <a:lstStyle/>
          <a:p>
            <a:pPr marL="0" indent="0"/>
            <a:endParaRPr/>
          </a:p>
        </p:txBody>
      </p:sp>
      <p:sp>
        <p:nvSpPr>
          <p:cNvPr id="87" name="Google Shape;87;p1:notes"/>
          <p:cNvSpPr txBox="1">
            <a:spLocks noGrp="1"/>
          </p:cNvSpPr>
          <p:nvPr>
            <p:ph type="sldNum" idx="12"/>
          </p:nvPr>
        </p:nvSpPr>
        <p:spPr>
          <a:xfrm>
            <a:off x="5265956" y="6658638"/>
            <a:ext cx="4028361" cy="350579"/>
          </a:xfrm>
          <a:prstGeom prst="rect">
            <a:avLst/>
          </a:prstGeom>
          <a:noFill/>
          <a:ln>
            <a:noFill/>
          </a:ln>
        </p:spPr>
        <p:txBody>
          <a:bodyPr spcFirstLastPara="1" wrap="square" lIns="17373" tIns="8698" rIns="17373" bIns="8698" anchor="b" anchorCtr="0">
            <a:noAutofit/>
          </a:bodyPr>
          <a:lstStyle/>
          <a:p>
            <a:pPr algn="r"/>
            <a:fld id="{00000000-1234-1234-1234-123412341234}" type="slidenum">
              <a:rPr lang="en-US"/>
              <a:pPr algn="r"/>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3291568" y="29991505"/>
            <a:ext cx="9144000" cy="2196193"/>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14996433" y="29991505"/>
            <a:ext cx="13898336" cy="2196193"/>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31455633" y="29991505"/>
            <a:ext cx="9144000" cy="2196193"/>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3291569" y="2926897"/>
            <a:ext cx="37308064" cy="54864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12070218" y="731384"/>
            <a:ext cx="19750767" cy="37308064"/>
          </a:xfrm>
          <a:prstGeom prst="rect">
            <a:avLst/>
          </a:prstGeom>
          <a:noFill/>
          <a:ln>
            <a:noFill/>
          </a:ln>
        </p:spPr>
        <p:txBody>
          <a:bodyPr spcFirstLastPara="1" wrap="square" lIns="522500" tIns="261250" rIns="522500" bIns="261250" anchor="t" anchorCtr="0"/>
          <a:lstStyle>
            <a:lvl1pPr marL="522534" lvl="0" indent="-391900" algn="l">
              <a:spcBef>
                <a:spcPts val="411"/>
              </a:spcBef>
              <a:spcAft>
                <a:spcPts val="0"/>
              </a:spcAft>
              <a:buClr>
                <a:schemeClr val="dk1"/>
              </a:buClr>
              <a:buSzPts val="1800"/>
              <a:buChar char="•"/>
              <a:defRPr/>
            </a:lvl1pPr>
            <a:lvl2pPr marL="1045068" lvl="1" indent="-391900" algn="l">
              <a:spcBef>
                <a:spcPts val="411"/>
              </a:spcBef>
              <a:spcAft>
                <a:spcPts val="0"/>
              </a:spcAft>
              <a:buClr>
                <a:schemeClr val="dk1"/>
              </a:buClr>
              <a:buSzPts val="1800"/>
              <a:buChar char="–"/>
              <a:defRPr/>
            </a:lvl2pPr>
            <a:lvl3pPr marL="1567602" lvl="2" indent="-391900" algn="l">
              <a:spcBef>
                <a:spcPts val="411"/>
              </a:spcBef>
              <a:spcAft>
                <a:spcPts val="0"/>
              </a:spcAft>
              <a:buClr>
                <a:schemeClr val="dk1"/>
              </a:buClr>
              <a:buSzPts val="1800"/>
              <a:buChar char="•"/>
              <a:defRPr/>
            </a:lvl3pPr>
            <a:lvl4pPr marL="2090136" lvl="3" indent="-391900" algn="l">
              <a:spcBef>
                <a:spcPts val="411"/>
              </a:spcBef>
              <a:spcAft>
                <a:spcPts val="0"/>
              </a:spcAft>
              <a:buClr>
                <a:schemeClr val="dk1"/>
              </a:buClr>
              <a:buSzPts val="1800"/>
              <a:buChar char="–"/>
              <a:defRPr/>
            </a:lvl4pPr>
            <a:lvl5pPr marL="2612669" lvl="4" indent="-391900" algn="l">
              <a:spcBef>
                <a:spcPts val="411"/>
              </a:spcBef>
              <a:spcAft>
                <a:spcPts val="0"/>
              </a:spcAft>
              <a:buClr>
                <a:schemeClr val="dk1"/>
              </a:buClr>
              <a:buSzPts val="1800"/>
              <a:buChar char="»"/>
              <a:defRPr/>
            </a:lvl5pPr>
            <a:lvl6pPr marL="3135203" lvl="5" indent="-391900" algn="l">
              <a:spcBef>
                <a:spcPts val="411"/>
              </a:spcBef>
              <a:spcAft>
                <a:spcPts val="0"/>
              </a:spcAft>
              <a:buClr>
                <a:schemeClr val="dk1"/>
              </a:buClr>
              <a:buSzPts val="1800"/>
              <a:buChar char="»"/>
              <a:defRPr/>
            </a:lvl6pPr>
            <a:lvl7pPr marL="3657737" lvl="6" indent="-391900" algn="l">
              <a:spcBef>
                <a:spcPts val="411"/>
              </a:spcBef>
              <a:spcAft>
                <a:spcPts val="0"/>
              </a:spcAft>
              <a:buClr>
                <a:schemeClr val="dk1"/>
              </a:buClr>
              <a:buSzPts val="1800"/>
              <a:buChar char="»"/>
              <a:defRPr/>
            </a:lvl7pPr>
            <a:lvl8pPr marL="4180271" lvl="7" indent="-391900" algn="l">
              <a:spcBef>
                <a:spcPts val="411"/>
              </a:spcBef>
              <a:spcAft>
                <a:spcPts val="0"/>
              </a:spcAft>
              <a:buClr>
                <a:schemeClr val="dk1"/>
              </a:buClr>
              <a:buSzPts val="1800"/>
              <a:buChar char="»"/>
              <a:defRPr/>
            </a:lvl8pPr>
            <a:lvl9pPr marL="4702805" lvl="8" indent="-391900" algn="l">
              <a:spcBef>
                <a:spcPts val="411"/>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3291568" y="29991505"/>
            <a:ext cx="9144000" cy="2196193"/>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14996433" y="29991505"/>
            <a:ext cx="13898336" cy="2196193"/>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31455633" y="29991505"/>
            <a:ext cx="9144000" cy="2196193"/>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9143">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9143">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9143">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9143">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9143">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9143">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9143">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9143">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9143">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22769513" y="11430680"/>
            <a:ext cx="26333902" cy="9326336"/>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4050168" y="2168299"/>
            <a:ext cx="26333902" cy="27851099"/>
          </a:xfrm>
          <a:prstGeom prst="rect">
            <a:avLst/>
          </a:prstGeom>
          <a:noFill/>
          <a:ln>
            <a:noFill/>
          </a:ln>
        </p:spPr>
        <p:txBody>
          <a:bodyPr spcFirstLastPara="1" wrap="square" lIns="522500" tIns="261250" rIns="522500" bIns="261250" anchor="t" anchorCtr="0"/>
          <a:lstStyle>
            <a:lvl1pPr marL="522534" lvl="0" indent="-391900" algn="l">
              <a:spcBef>
                <a:spcPts val="411"/>
              </a:spcBef>
              <a:spcAft>
                <a:spcPts val="0"/>
              </a:spcAft>
              <a:buClr>
                <a:schemeClr val="dk1"/>
              </a:buClr>
              <a:buSzPts val="1800"/>
              <a:buChar char="•"/>
              <a:defRPr/>
            </a:lvl1pPr>
            <a:lvl2pPr marL="1045068" lvl="1" indent="-391900" algn="l">
              <a:spcBef>
                <a:spcPts val="411"/>
              </a:spcBef>
              <a:spcAft>
                <a:spcPts val="0"/>
              </a:spcAft>
              <a:buClr>
                <a:schemeClr val="dk1"/>
              </a:buClr>
              <a:buSzPts val="1800"/>
              <a:buChar char="–"/>
              <a:defRPr/>
            </a:lvl2pPr>
            <a:lvl3pPr marL="1567602" lvl="2" indent="-391900" algn="l">
              <a:spcBef>
                <a:spcPts val="411"/>
              </a:spcBef>
              <a:spcAft>
                <a:spcPts val="0"/>
              </a:spcAft>
              <a:buClr>
                <a:schemeClr val="dk1"/>
              </a:buClr>
              <a:buSzPts val="1800"/>
              <a:buChar char="•"/>
              <a:defRPr/>
            </a:lvl3pPr>
            <a:lvl4pPr marL="2090136" lvl="3" indent="-391900" algn="l">
              <a:spcBef>
                <a:spcPts val="411"/>
              </a:spcBef>
              <a:spcAft>
                <a:spcPts val="0"/>
              </a:spcAft>
              <a:buClr>
                <a:schemeClr val="dk1"/>
              </a:buClr>
              <a:buSzPts val="1800"/>
              <a:buChar char="–"/>
              <a:defRPr/>
            </a:lvl4pPr>
            <a:lvl5pPr marL="2612669" lvl="4" indent="-391900" algn="l">
              <a:spcBef>
                <a:spcPts val="411"/>
              </a:spcBef>
              <a:spcAft>
                <a:spcPts val="0"/>
              </a:spcAft>
              <a:buClr>
                <a:schemeClr val="dk1"/>
              </a:buClr>
              <a:buSzPts val="1800"/>
              <a:buChar char="»"/>
              <a:defRPr/>
            </a:lvl5pPr>
            <a:lvl6pPr marL="3135203" lvl="5" indent="-391900" algn="l">
              <a:spcBef>
                <a:spcPts val="411"/>
              </a:spcBef>
              <a:spcAft>
                <a:spcPts val="0"/>
              </a:spcAft>
              <a:buClr>
                <a:schemeClr val="dk1"/>
              </a:buClr>
              <a:buSzPts val="1800"/>
              <a:buChar char="»"/>
              <a:defRPr/>
            </a:lvl6pPr>
            <a:lvl7pPr marL="3657737" lvl="6" indent="-391900" algn="l">
              <a:spcBef>
                <a:spcPts val="411"/>
              </a:spcBef>
              <a:spcAft>
                <a:spcPts val="0"/>
              </a:spcAft>
              <a:buClr>
                <a:schemeClr val="dk1"/>
              </a:buClr>
              <a:buSzPts val="1800"/>
              <a:buChar char="»"/>
              <a:defRPr/>
            </a:lvl7pPr>
            <a:lvl8pPr marL="4180271" lvl="7" indent="-391900" algn="l">
              <a:spcBef>
                <a:spcPts val="411"/>
              </a:spcBef>
              <a:spcAft>
                <a:spcPts val="0"/>
              </a:spcAft>
              <a:buClr>
                <a:schemeClr val="dk1"/>
              </a:buClr>
              <a:buSzPts val="1800"/>
              <a:buChar char="»"/>
              <a:defRPr/>
            </a:lvl8pPr>
            <a:lvl9pPr marL="4702805" lvl="8" indent="-391900" algn="l">
              <a:spcBef>
                <a:spcPts val="411"/>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3291568" y="29991505"/>
            <a:ext cx="9144000" cy="2196193"/>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14996433" y="29991505"/>
            <a:ext cx="13898336" cy="2196193"/>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31455633" y="29991505"/>
            <a:ext cx="9144000" cy="2196193"/>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9143">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9143">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9143">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9143">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9143">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9143">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9143">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9143">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9143">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3"/>
          <p:cNvSpPr txBox="1">
            <a:spLocks noGrp="1"/>
          </p:cNvSpPr>
          <p:nvPr>
            <p:ph type="ctrTitle"/>
          </p:nvPr>
        </p:nvSpPr>
        <p:spPr>
          <a:xfrm>
            <a:off x="3291569" y="10225769"/>
            <a:ext cx="37308064" cy="7056664"/>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 name="Google Shape;21;p3"/>
          <p:cNvSpPr txBox="1">
            <a:spLocks noGrp="1"/>
          </p:cNvSpPr>
          <p:nvPr>
            <p:ph type="subTitle" idx="1"/>
          </p:nvPr>
        </p:nvSpPr>
        <p:spPr>
          <a:xfrm>
            <a:off x="6583137" y="18654033"/>
            <a:ext cx="30724929" cy="8411936"/>
          </a:xfrm>
          <a:prstGeom prst="rect">
            <a:avLst/>
          </a:prstGeom>
          <a:noFill/>
          <a:ln>
            <a:noFill/>
          </a:ln>
        </p:spPr>
        <p:txBody>
          <a:bodyPr spcFirstLastPara="1" wrap="square" lIns="522500" tIns="261250" rIns="522500" bIns="261250" anchor="t" anchorCtr="0"/>
          <a:lstStyle>
            <a:lvl1pPr lvl="0" algn="ctr">
              <a:spcBef>
                <a:spcPts val="4183"/>
              </a:spcBef>
              <a:spcAft>
                <a:spcPts val="0"/>
              </a:spcAft>
              <a:buClr>
                <a:schemeClr val="dk1"/>
              </a:buClr>
              <a:buSzPts val="18300"/>
              <a:buFont typeface="Times New Roman"/>
              <a:buNone/>
              <a:defRPr/>
            </a:lvl1pPr>
            <a:lvl2pPr lvl="1" algn="ctr">
              <a:spcBef>
                <a:spcPts val="3657"/>
              </a:spcBef>
              <a:spcAft>
                <a:spcPts val="0"/>
              </a:spcAft>
              <a:buClr>
                <a:schemeClr val="dk1"/>
              </a:buClr>
              <a:buSzPts val="16000"/>
              <a:buFont typeface="Times New Roman"/>
              <a:buNone/>
              <a:defRPr/>
            </a:lvl2pPr>
            <a:lvl3pPr lvl="2" algn="ctr">
              <a:spcBef>
                <a:spcPts val="3132"/>
              </a:spcBef>
              <a:spcAft>
                <a:spcPts val="0"/>
              </a:spcAft>
              <a:buClr>
                <a:schemeClr val="dk1"/>
              </a:buClr>
              <a:buSzPts val="13700"/>
              <a:buFont typeface="Times New Roman"/>
              <a:buNone/>
              <a:defRPr/>
            </a:lvl3pPr>
            <a:lvl4pPr lvl="3" algn="ctr">
              <a:spcBef>
                <a:spcPts val="2606"/>
              </a:spcBef>
              <a:spcAft>
                <a:spcPts val="0"/>
              </a:spcAft>
              <a:buClr>
                <a:schemeClr val="dk1"/>
              </a:buClr>
              <a:buSzPts val="11400"/>
              <a:buFont typeface="Times New Roman"/>
              <a:buNone/>
              <a:defRPr/>
            </a:lvl4pPr>
            <a:lvl5pPr lvl="4" algn="ctr">
              <a:spcBef>
                <a:spcPts val="2606"/>
              </a:spcBef>
              <a:spcAft>
                <a:spcPts val="0"/>
              </a:spcAft>
              <a:buClr>
                <a:schemeClr val="dk1"/>
              </a:buClr>
              <a:buSzPts val="11400"/>
              <a:buFont typeface="Times New Roman"/>
              <a:buNone/>
              <a:defRPr/>
            </a:lvl5pPr>
            <a:lvl6pPr lvl="5" algn="ctr">
              <a:spcBef>
                <a:spcPts val="2606"/>
              </a:spcBef>
              <a:spcAft>
                <a:spcPts val="0"/>
              </a:spcAft>
              <a:buClr>
                <a:schemeClr val="dk1"/>
              </a:buClr>
              <a:buSzPts val="11400"/>
              <a:buFont typeface="Times New Roman"/>
              <a:buNone/>
              <a:defRPr/>
            </a:lvl6pPr>
            <a:lvl7pPr lvl="6" algn="ctr">
              <a:spcBef>
                <a:spcPts val="2606"/>
              </a:spcBef>
              <a:spcAft>
                <a:spcPts val="0"/>
              </a:spcAft>
              <a:buClr>
                <a:schemeClr val="dk1"/>
              </a:buClr>
              <a:buSzPts val="11400"/>
              <a:buFont typeface="Times New Roman"/>
              <a:buNone/>
              <a:defRPr/>
            </a:lvl7pPr>
            <a:lvl8pPr lvl="7" algn="ctr">
              <a:spcBef>
                <a:spcPts val="2606"/>
              </a:spcBef>
              <a:spcAft>
                <a:spcPts val="0"/>
              </a:spcAft>
              <a:buClr>
                <a:schemeClr val="dk1"/>
              </a:buClr>
              <a:buSzPts val="11400"/>
              <a:buFont typeface="Times New Roman"/>
              <a:buNone/>
              <a:defRPr/>
            </a:lvl8pPr>
            <a:lvl9pPr lvl="8" algn="ctr">
              <a:spcBef>
                <a:spcPts val="2606"/>
              </a:spcBef>
              <a:spcAft>
                <a:spcPts val="0"/>
              </a:spcAft>
              <a:buClr>
                <a:schemeClr val="dk1"/>
              </a:buClr>
              <a:buSzPts val="11400"/>
              <a:buFont typeface="Times New Roman"/>
              <a:buNone/>
              <a:defRPr/>
            </a:lvl9pPr>
          </a:lstStyle>
          <a:p>
            <a:endParaRPr/>
          </a:p>
        </p:txBody>
      </p:sp>
      <p:sp>
        <p:nvSpPr>
          <p:cNvPr id="22" name="Google Shape;22;p3"/>
          <p:cNvSpPr txBox="1">
            <a:spLocks noGrp="1"/>
          </p:cNvSpPr>
          <p:nvPr>
            <p:ph type="dt" idx="10"/>
          </p:nvPr>
        </p:nvSpPr>
        <p:spPr>
          <a:xfrm>
            <a:off x="3291568" y="29991505"/>
            <a:ext cx="9144000" cy="2196193"/>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14996433" y="29991505"/>
            <a:ext cx="13898336" cy="2196193"/>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31455633" y="29991505"/>
            <a:ext cx="9144000" cy="2196193"/>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9143">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9143">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9143">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9143">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9143">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9143">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9143">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9143">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9143">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3291569" y="2926897"/>
            <a:ext cx="37308064" cy="54864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3291569" y="9510034"/>
            <a:ext cx="37308064" cy="19750767"/>
          </a:xfrm>
          <a:prstGeom prst="rect">
            <a:avLst/>
          </a:prstGeom>
          <a:noFill/>
          <a:ln>
            <a:noFill/>
          </a:ln>
        </p:spPr>
        <p:txBody>
          <a:bodyPr spcFirstLastPara="1" wrap="square" lIns="522500" tIns="261250" rIns="522500" bIns="261250" anchor="t" anchorCtr="0"/>
          <a:lstStyle>
            <a:lvl1pPr marL="522534" lvl="0" indent="-391900" algn="l">
              <a:spcBef>
                <a:spcPts val="411"/>
              </a:spcBef>
              <a:spcAft>
                <a:spcPts val="0"/>
              </a:spcAft>
              <a:buClr>
                <a:schemeClr val="dk1"/>
              </a:buClr>
              <a:buSzPts val="1800"/>
              <a:buChar char="•"/>
              <a:defRPr/>
            </a:lvl1pPr>
            <a:lvl2pPr marL="1045068" lvl="1" indent="-391900" algn="l">
              <a:spcBef>
                <a:spcPts val="411"/>
              </a:spcBef>
              <a:spcAft>
                <a:spcPts val="0"/>
              </a:spcAft>
              <a:buClr>
                <a:schemeClr val="dk1"/>
              </a:buClr>
              <a:buSzPts val="1800"/>
              <a:buChar char="–"/>
              <a:defRPr/>
            </a:lvl2pPr>
            <a:lvl3pPr marL="1567602" lvl="2" indent="-391900" algn="l">
              <a:spcBef>
                <a:spcPts val="411"/>
              </a:spcBef>
              <a:spcAft>
                <a:spcPts val="0"/>
              </a:spcAft>
              <a:buClr>
                <a:schemeClr val="dk1"/>
              </a:buClr>
              <a:buSzPts val="1800"/>
              <a:buChar char="•"/>
              <a:defRPr/>
            </a:lvl3pPr>
            <a:lvl4pPr marL="2090136" lvl="3" indent="-391900" algn="l">
              <a:spcBef>
                <a:spcPts val="411"/>
              </a:spcBef>
              <a:spcAft>
                <a:spcPts val="0"/>
              </a:spcAft>
              <a:buClr>
                <a:schemeClr val="dk1"/>
              </a:buClr>
              <a:buSzPts val="1800"/>
              <a:buChar char="–"/>
              <a:defRPr/>
            </a:lvl4pPr>
            <a:lvl5pPr marL="2612669" lvl="4" indent="-391900" algn="l">
              <a:spcBef>
                <a:spcPts val="411"/>
              </a:spcBef>
              <a:spcAft>
                <a:spcPts val="0"/>
              </a:spcAft>
              <a:buClr>
                <a:schemeClr val="dk1"/>
              </a:buClr>
              <a:buSzPts val="1800"/>
              <a:buChar char="»"/>
              <a:defRPr/>
            </a:lvl5pPr>
            <a:lvl6pPr marL="3135203" lvl="5" indent="-391900" algn="l">
              <a:spcBef>
                <a:spcPts val="411"/>
              </a:spcBef>
              <a:spcAft>
                <a:spcPts val="0"/>
              </a:spcAft>
              <a:buClr>
                <a:schemeClr val="dk1"/>
              </a:buClr>
              <a:buSzPts val="1800"/>
              <a:buChar char="»"/>
              <a:defRPr/>
            </a:lvl6pPr>
            <a:lvl7pPr marL="3657737" lvl="6" indent="-391900" algn="l">
              <a:spcBef>
                <a:spcPts val="411"/>
              </a:spcBef>
              <a:spcAft>
                <a:spcPts val="0"/>
              </a:spcAft>
              <a:buClr>
                <a:schemeClr val="dk1"/>
              </a:buClr>
              <a:buSzPts val="1800"/>
              <a:buChar char="»"/>
              <a:defRPr/>
            </a:lvl7pPr>
            <a:lvl8pPr marL="4180271" lvl="7" indent="-391900" algn="l">
              <a:spcBef>
                <a:spcPts val="411"/>
              </a:spcBef>
              <a:spcAft>
                <a:spcPts val="0"/>
              </a:spcAft>
              <a:buClr>
                <a:schemeClr val="dk1"/>
              </a:buClr>
              <a:buSzPts val="1800"/>
              <a:buChar char="»"/>
              <a:defRPr/>
            </a:lvl8pPr>
            <a:lvl9pPr marL="4702805" lvl="8" indent="-391900" algn="l">
              <a:spcBef>
                <a:spcPts val="411"/>
              </a:spcBef>
              <a:spcAft>
                <a:spcPts val="0"/>
              </a:spcAft>
              <a:buClr>
                <a:schemeClr val="dk1"/>
              </a:buClr>
              <a:buSzPts val="1800"/>
              <a:buChar char="»"/>
              <a:defRPr/>
            </a:lvl9pPr>
          </a:lstStyle>
          <a:p>
            <a:endParaRPr/>
          </a:p>
        </p:txBody>
      </p:sp>
      <p:sp>
        <p:nvSpPr>
          <p:cNvPr id="28" name="Google Shape;28;p4"/>
          <p:cNvSpPr txBox="1">
            <a:spLocks noGrp="1"/>
          </p:cNvSpPr>
          <p:nvPr>
            <p:ph type="dt" idx="10"/>
          </p:nvPr>
        </p:nvSpPr>
        <p:spPr>
          <a:xfrm>
            <a:off x="3291568" y="29991505"/>
            <a:ext cx="9144000" cy="2196193"/>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14996433" y="29991505"/>
            <a:ext cx="13898336" cy="2196193"/>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31455633" y="29991505"/>
            <a:ext cx="9144000" cy="2196193"/>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9143">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9143">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9143">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9143">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9143">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9143">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9143">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9143">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9143">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3467101" y="21153666"/>
            <a:ext cx="37308064" cy="6536871"/>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sz="4572"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3467101" y="13952764"/>
            <a:ext cx="37308064" cy="7200900"/>
          </a:xfrm>
          <a:prstGeom prst="rect">
            <a:avLst/>
          </a:prstGeom>
          <a:noFill/>
          <a:ln>
            <a:noFill/>
          </a:ln>
        </p:spPr>
        <p:txBody>
          <a:bodyPr spcFirstLastPara="1" wrap="square" lIns="522500" tIns="261250" rIns="522500" bIns="261250" anchor="b" anchorCtr="0"/>
          <a:lstStyle>
            <a:lvl1pPr marL="522534" lvl="0" indent="-261267" algn="l">
              <a:spcBef>
                <a:spcPts val="457"/>
              </a:spcBef>
              <a:spcAft>
                <a:spcPts val="0"/>
              </a:spcAft>
              <a:buClr>
                <a:schemeClr val="dk1"/>
              </a:buClr>
              <a:buSzPts val="2000"/>
              <a:buFont typeface="Times New Roman"/>
              <a:buNone/>
              <a:defRPr sz="2286"/>
            </a:lvl1pPr>
            <a:lvl2pPr marL="1045068" lvl="1" indent="-261267" algn="l">
              <a:spcBef>
                <a:spcPts val="411"/>
              </a:spcBef>
              <a:spcAft>
                <a:spcPts val="0"/>
              </a:spcAft>
              <a:buClr>
                <a:schemeClr val="dk1"/>
              </a:buClr>
              <a:buSzPts val="1800"/>
              <a:buFont typeface="Times New Roman"/>
              <a:buNone/>
              <a:defRPr sz="2057"/>
            </a:lvl2pPr>
            <a:lvl3pPr marL="1567602" lvl="2" indent="-261267" algn="l">
              <a:spcBef>
                <a:spcPts val="366"/>
              </a:spcBef>
              <a:spcAft>
                <a:spcPts val="0"/>
              </a:spcAft>
              <a:buClr>
                <a:schemeClr val="dk1"/>
              </a:buClr>
              <a:buSzPts val="1600"/>
              <a:buFont typeface="Times New Roman"/>
              <a:buNone/>
              <a:defRPr sz="1829"/>
            </a:lvl3pPr>
            <a:lvl4pPr marL="2090136" lvl="3" indent="-261267" algn="l">
              <a:spcBef>
                <a:spcPts val="320"/>
              </a:spcBef>
              <a:spcAft>
                <a:spcPts val="0"/>
              </a:spcAft>
              <a:buClr>
                <a:schemeClr val="dk1"/>
              </a:buClr>
              <a:buSzPts val="1400"/>
              <a:buFont typeface="Times New Roman"/>
              <a:buNone/>
              <a:defRPr sz="1600"/>
            </a:lvl4pPr>
            <a:lvl5pPr marL="2612669" lvl="4" indent="-261267" algn="l">
              <a:spcBef>
                <a:spcPts val="320"/>
              </a:spcBef>
              <a:spcAft>
                <a:spcPts val="0"/>
              </a:spcAft>
              <a:buClr>
                <a:schemeClr val="dk1"/>
              </a:buClr>
              <a:buSzPts val="1400"/>
              <a:buFont typeface="Times New Roman"/>
              <a:buNone/>
              <a:defRPr sz="1600"/>
            </a:lvl5pPr>
            <a:lvl6pPr marL="3135203" lvl="5" indent="-261267" algn="l">
              <a:spcBef>
                <a:spcPts val="320"/>
              </a:spcBef>
              <a:spcAft>
                <a:spcPts val="0"/>
              </a:spcAft>
              <a:buClr>
                <a:schemeClr val="dk1"/>
              </a:buClr>
              <a:buSzPts val="1400"/>
              <a:buFont typeface="Times New Roman"/>
              <a:buNone/>
              <a:defRPr sz="1600"/>
            </a:lvl6pPr>
            <a:lvl7pPr marL="3657737" lvl="6" indent="-261267" algn="l">
              <a:spcBef>
                <a:spcPts val="320"/>
              </a:spcBef>
              <a:spcAft>
                <a:spcPts val="0"/>
              </a:spcAft>
              <a:buClr>
                <a:schemeClr val="dk1"/>
              </a:buClr>
              <a:buSzPts val="1400"/>
              <a:buFont typeface="Times New Roman"/>
              <a:buNone/>
              <a:defRPr sz="1600"/>
            </a:lvl7pPr>
            <a:lvl8pPr marL="4180271" lvl="7" indent="-261267" algn="l">
              <a:spcBef>
                <a:spcPts val="320"/>
              </a:spcBef>
              <a:spcAft>
                <a:spcPts val="0"/>
              </a:spcAft>
              <a:buClr>
                <a:schemeClr val="dk1"/>
              </a:buClr>
              <a:buSzPts val="1400"/>
              <a:buFont typeface="Times New Roman"/>
              <a:buNone/>
              <a:defRPr sz="1600"/>
            </a:lvl8pPr>
            <a:lvl9pPr marL="4702805" lvl="8" indent="-261267" algn="l">
              <a:spcBef>
                <a:spcPts val="320"/>
              </a:spcBef>
              <a:spcAft>
                <a:spcPts val="0"/>
              </a:spcAft>
              <a:buClr>
                <a:schemeClr val="dk1"/>
              </a:buClr>
              <a:buSzPts val="1400"/>
              <a:buFont typeface="Times New Roman"/>
              <a:buNone/>
              <a:defRPr sz="1600"/>
            </a:lvl9pPr>
          </a:lstStyle>
          <a:p>
            <a:endParaRPr/>
          </a:p>
        </p:txBody>
      </p:sp>
      <p:sp>
        <p:nvSpPr>
          <p:cNvPr id="34" name="Google Shape;34;p5"/>
          <p:cNvSpPr txBox="1">
            <a:spLocks noGrp="1"/>
          </p:cNvSpPr>
          <p:nvPr>
            <p:ph type="dt" idx="10"/>
          </p:nvPr>
        </p:nvSpPr>
        <p:spPr>
          <a:xfrm>
            <a:off x="3291568" y="29991505"/>
            <a:ext cx="9144000" cy="2196193"/>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14996433" y="29991505"/>
            <a:ext cx="13898336" cy="2196193"/>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31455633" y="29991505"/>
            <a:ext cx="9144000" cy="2196193"/>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9143">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9143">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9143">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9143">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9143">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9143">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9143">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9143">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9143">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3291569" y="2926897"/>
            <a:ext cx="37308064" cy="54864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3291569" y="9510034"/>
            <a:ext cx="18588718" cy="19750767"/>
          </a:xfrm>
          <a:prstGeom prst="rect">
            <a:avLst/>
          </a:prstGeom>
          <a:noFill/>
          <a:ln>
            <a:noFill/>
          </a:ln>
        </p:spPr>
        <p:txBody>
          <a:bodyPr spcFirstLastPara="1" wrap="square" lIns="522500" tIns="261250" rIns="522500" bIns="261250" anchor="t" anchorCtr="0"/>
          <a:lstStyle>
            <a:lvl1pPr marL="522534" lvl="0" indent="-464475" algn="l">
              <a:spcBef>
                <a:spcPts val="640"/>
              </a:spcBef>
              <a:spcAft>
                <a:spcPts val="0"/>
              </a:spcAft>
              <a:buClr>
                <a:schemeClr val="dk1"/>
              </a:buClr>
              <a:buSzPts val="2800"/>
              <a:buFont typeface="Times New Roman"/>
              <a:buChar char="•"/>
              <a:defRPr sz="3200"/>
            </a:lvl1pPr>
            <a:lvl2pPr marL="1045068" lvl="1" indent="-435445" algn="l">
              <a:spcBef>
                <a:spcPts val="549"/>
              </a:spcBef>
              <a:spcAft>
                <a:spcPts val="0"/>
              </a:spcAft>
              <a:buClr>
                <a:schemeClr val="dk1"/>
              </a:buClr>
              <a:buSzPts val="2400"/>
              <a:buFont typeface="Times New Roman"/>
              <a:buChar char="–"/>
              <a:defRPr sz="2743"/>
            </a:lvl2pPr>
            <a:lvl3pPr marL="1567602" lvl="2" indent="-406415" algn="l">
              <a:spcBef>
                <a:spcPts val="457"/>
              </a:spcBef>
              <a:spcAft>
                <a:spcPts val="0"/>
              </a:spcAft>
              <a:buClr>
                <a:schemeClr val="dk1"/>
              </a:buClr>
              <a:buSzPts val="2000"/>
              <a:buFont typeface="Times New Roman"/>
              <a:buChar char="•"/>
              <a:defRPr sz="2286"/>
            </a:lvl3pPr>
            <a:lvl4pPr marL="2090136" lvl="3" indent="-391900" algn="l">
              <a:spcBef>
                <a:spcPts val="411"/>
              </a:spcBef>
              <a:spcAft>
                <a:spcPts val="0"/>
              </a:spcAft>
              <a:buClr>
                <a:schemeClr val="dk1"/>
              </a:buClr>
              <a:buSzPts val="1800"/>
              <a:buFont typeface="Times New Roman"/>
              <a:buChar char="–"/>
              <a:defRPr sz="2057"/>
            </a:lvl4pPr>
            <a:lvl5pPr marL="2612669" lvl="4" indent="-391900" algn="l">
              <a:spcBef>
                <a:spcPts val="411"/>
              </a:spcBef>
              <a:spcAft>
                <a:spcPts val="0"/>
              </a:spcAft>
              <a:buClr>
                <a:schemeClr val="dk1"/>
              </a:buClr>
              <a:buSzPts val="1800"/>
              <a:buFont typeface="Times New Roman"/>
              <a:buChar char="»"/>
              <a:defRPr sz="2057"/>
            </a:lvl5pPr>
            <a:lvl6pPr marL="3135203" lvl="5" indent="-391900" algn="l">
              <a:spcBef>
                <a:spcPts val="411"/>
              </a:spcBef>
              <a:spcAft>
                <a:spcPts val="0"/>
              </a:spcAft>
              <a:buClr>
                <a:schemeClr val="dk1"/>
              </a:buClr>
              <a:buSzPts val="1800"/>
              <a:buFont typeface="Times New Roman"/>
              <a:buChar char="»"/>
              <a:defRPr sz="2057"/>
            </a:lvl6pPr>
            <a:lvl7pPr marL="3657737" lvl="6" indent="-391900" algn="l">
              <a:spcBef>
                <a:spcPts val="411"/>
              </a:spcBef>
              <a:spcAft>
                <a:spcPts val="0"/>
              </a:spcAft>
              <a:buClr>
                <a:schemeClr val="dk1"/>
              </a:buClr>
              <a:buSzPts val="1800"/>
              <a:buFont typeface="Times New Roman"/>
              <a:buChar char="»"/>
              <a:defRPr sz="2057"/>
            </a:lvl7pPr>
            <a:lvl8pPr marL="4180271" lvl="7" indent="-391900" algn="l">
              <a:spcBef>
                <a:spcPts val="411"/>
              </a:spcBef>
              <a:spcAft>
                <a:spcPts val="0"/>
              </a:spcAft>
              <a:buClr>
                <a:schemeClr val="dk1"/>
              </a:buClr>
              <a:buSzPts val="1800"/>
              <a:buFont typeface="Times New Roman"/>
              <a:buChar char="»"/>
              <a:defRPr sz="2057"/>
            </a:lvl8pPr>
            <a:lvl9pPr marL="4702805" lvl="8" indent="-391900" algn="l">
              <a:spcBef>
                <a:spcPts val="411"/>
              </a:spcBef>
              <a:spcAft>
                <a:spcPts val="0"/>
              </a:spcAft>
              <a:buClr>
                <a:schemeClr val="dk1"/>
              </a:buClr>
              <a:buSzPts val="1800"/>
              <a:buFont typeface="Times New Roman"/>
              <a:buChar char="»"/>
              <a:defRPr sz="2057"/>
            </a:lvl9pPr>
          </a:lstStyle>
          <a:p>
            <a:endParaRPr/>
          </a:p>
        </p:txBody>
      </p:sp>
      <p:sp>
        <p:nvSpPr>
          <p:cNvPr id="40" name="Google Shape;40;p6"/>
          <p:cNvSpPr txBox="1">
            <a:spLocks noGrp="1"/>
          </p:cNvSpPr>
          <p:nvPr>
            <p:ph type="body" idx="2"/>
          </p:nvPr>
        </p:nvSpPr>
        <p:spPr>
          <a:xfrm>
            <a:off x="22010916" y="9510034"/>
            <a:ext cx="18588719" cy="19750767"/>
          </a:xfrm>
          <a:prstGeom prst="rect">
            <a:avLst/>
          </a:prstGeom>
          <a:noFill/>
          <a:ln>
            <a:noFill/>
          </a:ln>
        </p:spPr>
        <p:txBody>
          <a:bodyPr spcFirstLastPara="1" wrap="square" lIns="522500" tIns="261250" rIns="522500" bIns="261250" anchor="t" anchorCtr="0"/>
          <a:lstStyle>
            <a:lvl1pPr marL="522534" lvl="0" indent="-464475" algn="l">
              <a:spcBef>
                <a:spcPts val="640"/>
              </a:spcBef>
              <a:spcAft>
                <a:spcPts val="0"/>
              </a:spcAft>
              <a:buClr>
                <a:schemeClr val="dk1"/>
              </a:buClr>
              <a:buSzPts val="2800"/>
              <a:buFont typeface="Times New Roman"/>
              <a:buChar char="•"/>
              <a:defRPr sz="3200"/>
            </a:lvl1pPr>
            <a:lvl2pPr marL="1045068" lvl="1" indent="-435445" algn="l">
              <a:spcBef>
                <a:spcPts val="549"/>
              </a:spcBef>
              <a:spcAft>
                <a:spcPts val="0"/>
              </a:spcAft>
              <a:buClr>
                <a:schemeClr val="dk1"/>
              </a:buClr>
              <a:buSzPts val="2400"/>
              <a:buFont typeface="Times New Roman"/>
              <a:buChar char="–"/>
              <a:defRPr sz="2743"/>
            </a:lvl2pPr>
            <a:lvl3pPr marL="1567602" lvl="2" indent="-406415" algn="l">
              <a:spcBef>
                <a:spcPts val="457"/>
              </a:spcBef>
              <a:spcAft>
                <a:spcPts val="0"/>
              </a:spcAft>
              <a:buClr>
                <a:schemeClr val="dk1"/>
              </a:buClr>
              <a:buSzPts val="2000"/>
              <a:buFont typeface="Times New Roman"/>
              <a:buChar char="•"/>
              <a:defRPr sz="2286"/>
            </a:lvl3pPr>
            <a:lvl4pPr marL="2090136" lvl="3" indent="-391900" algn="l">
              <a:spcBef>
                <a:spcPts val="411"/>
              </a:spcBef>
              <a:spcAft>
                <a:spcPts val="0"/>
              </a:spcAft>
              <a:buClr>
                <a:schemeClr val="dk1"/>
              </a:buClr>
              <a:buSzPts val="1800"/>
              <a:buFont typeface="Times New Roman"/>
              <a:buChar char="–"/>
              <a:defRPr sz="2057"/>
            </a:lvl4pPr>
            <a:lvl5pPr marL="2612669" lvl="4" indent="-391900" algn="l">
              <a:spcBef>
                <a:spcPts val="411"/>
              </a:spcBef>
              <a:spcAft>
                <a:spcPts val="0"/>
              </a:spcAft>
              <a:buClr>
                <a:schemeClr val="dk1"/>
              </a:buClr>
              <a:buSzPts val="1800"/>
              <a:buFont typeface="Times New Roman"/>
              <a:buChar char="»"/>
              <a:defRPr sz="2057"/>
            </a:lvl5pPr>
            <a:lvl6pPr marL="3135203" lvl="5" indent="-391900" algn="l">
              <a:spcBef>
                <a:spcPts val="411"/>
              </a:spcBef>
              <a:spcAft>
                <a:spcPts val="0"/>
              </a:spcAft>
              <a:buClr>
                <a:schemeClr val="dk1"/>
              </a:buClr>
              <a:buSzPts val="1800"/>
              <a:buFont typeface="Times New Roman"/>
              <a:buChar char="»"/>
              <a:defRPr sz="2057"/>
            </a:lvl6pPr>
            <a:lvl7pPr marL="3657737" lvl="6" indent="-391900" algn="l">
              <a:spcBef>
                <a:spcPts val="411"/>
              </a:spcBef>
              <a:spcAft>
                <a:spcPts val="0"/>
              </a:spcAft>
              <a:buClr>
                <a:schemeClr val="dk1"/>
              </a:buClr>
              <a:buSzPts val="1800"/>
              <a:buFont typeface="Times New Roman"/>
              <a:buChar char="»"/>
              <a:defRPr sz="2057"/>
            </a:lvl7pPr>
            <a:lvl8pPr marL="4180271" lvl="7" indent="-391900" algn="l">
              <a:spcBef>
                <a:spcPts val="411"/>
              </a:spcBef>
              <a:spcAft>
                <a:spcPts val="0"/>
              </a:spcAft>
              <a:buClr>
                <a:schemeClr val="dk1"/>
              </a:buClr>
              <a:buSzPts val="1800"/>
              <a:buFont typeface="Times New Roman"/>
              <a:buChar char="»"/>
              <a:defRPr sz="2057"/>
            </a:lvl8pPr>
            <a:lvl9pPr marL="4702805" lvl="8" indent="-391900" algn="l">
              <a:spcBef>
                <a:spcPts val="411"/>
              </a:spcBef>
              <a:spcAft>
                <a:spcPts val="0"/>
              </a:spcAft>
              <a:buClr>
                <a:schemeClr val="dk1"/>
              </a:buClr>
              <a:buSzPts val="1800"/>
              <a:buFont typeface="Times New Roman"/>
              <a:buChar char="»"/>
              <a:defRPr sz="2057"/>
            </a:lvl9pPr>
          </a:lstStyle>
          <a:p>
            <a:endParaRPr/>
          </a:p>
        </p:txBody>
      </p:sp>
      <p:sp>
        <p:nvSpPr>
          <p:cNvPr id="41" name="Google Shape;41;p6"/>
          <p:cNvSpPr txBox="1">
            <a:spLocks noGrp="1"/>
          </p:cNvSpPr>
          <p:nvPr>
            <p:ph type="dt" idx="10"/>
          </p:nvPr>
        </p:nvSpPr>
        <p:spPr>
          <a:xfrm>
            <a:off x="3291568" y="29991505"/>
            <a:ext cx="9144000" cy="2196193"/>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14996433" y="29991505"/>
            <a:ext cx="13898336" cy="2196193"/>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31455633" y="29991505"/>
            <a:ext cx="9144000" cy="2196193"/>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9143">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9143">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9143">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9143">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9143">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9143">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9143">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9143">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9143">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2194833" y="1318533"/>
            <a:ext cx="39501537" cy="54864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2194832" y="7368269"/>
            <a:ext cx="19392901" cy="3071132"/>
          </a:xfrm>
          <a:prstGeom prst="rect">
            <a:avLst/>
          </a:prstGeom>
          <a:noFill/>
          <a:ln>
            <a:noFill/>
          </a:ln>
        </p:spPr>
        <p:txBody>
          <a:bodyPr spcFirstLastPara="1" wrap="square" lIns="522500" tIns="261250" rIns="522500" bIns="261250" anchor="b" anchorCtr="0"/>
          <a:lstStyle>
            <a:lvl1pPr marL="522534" lvl="0" indent="-261267" algn="l">
              <a:spcBef>
                <a:spcPts val="549"/>
              </a:spcBef>
              <a:spcAft>
                <a:spcPts val="0"/>
              </a:spcAft>
              <a:buClr>
                <a:schemeClr val="dk1"/>
              </a:buClr>
              <a:buSzPts val="2400"/>
              <a:buFont typeface="Times New Roman"/>
              <a:buNone/>
              <a:defRPr sz="2743" b="1"/>
            </a:lvl1pPr>
            <a:lvl2pPr marL="1045068" lvl="1" indent="-261267" algn="l">
              <a:spcBef>
                <a:spcPts val="457"/>
              </a:spcBef>
              <a:spcAft>
                <a:spcPts val="0"/>
              </a:spcAft>
              <a:buClr>
                <a:schemeClr val="dk1"/>
              </a:buClr>
              <a:buSzPts val="2000"/>
              <a:buFont typeface="Times New Roman"/>
              <a:buNone/>
              <a:defRPr sz="2286" b="1"/>
            </a:lvl2pPr>
            <a:lvl3pPr marL="1567602" lvl="2" indent="-261267" algn="l">
              <a:spcBef>
                <a:spcPts val="411"/>
              </a:spcBef>
              <a:spcAft>
                <a:spcPts val="0"/>
              </a:spcAft>
              <a:buClr>
                <a:schemeClr val="dk1"/>
              </a:buClr>
              <a:buSzPts val="1800"/>
              <a:buFont typeface="Times New Roman"/>
              <a:buNone/>
              <a:defRPr sz="2057" b="1"/>
            </a:lvl3pPr>
            <a:lvl4pPr marL="2090136" lvl="3" indent="-261267" algn="l">
              <a:spcBef>
                <a:spcPts val="366"/>
              </a:spcBef>
              <a:spcAft>
                <a:spcPts val="0"/>
              </a:spcAft>
              <a:buClr>
                <a:schemeClr val="dk1"/>
              </a:buClr>
              <a:buSzPts val="1600"/>
              <a:buFont typeface="Times New Roman"/>
              <a:buNone/>
              <a:defRPr sz="1829" b="1"/>
            </a:lvl4pPr>
            <a:lvl5pPr marL="2612669" lvl="4" indent="-261267" algn="l">
              <a:spcBef>
                <a:spcPts val="366"/>
              </a:spcBef>
              <a:spcAft>
                <a:spcPts val="0"/>
              </a:spcAft>
              <a:buClr>
                <a:schemeClr val="dk1"/>
              </a:buClr>
              <a:buSzPts val="1600"/>
              <a:buFont typeface="Times New Roman"/>
              <a:buNone/>
              <a:defRPr sz="1829" b="1"/>
            </a:lvl5pPr>
            <a:lvl6pPr marL="3135203" lvl="5" indent="-261267" algn="l">
              <a:spcBef>
                <a:spcPts val="366"/>
              </a:spcBef>
              <a:spcAft>
                <a:spcPts val="0"/>
              </a:spcAft>
              <a:buClr>
                <a:schemeClr val="dk1"/>
              </a:buClr>
              <a:buSzPts val="1600"/>
              <a:buFont typeface="Times New Roman"/>
              <a:buNone/>
              <a:defRPr sz="1829" b="1"/>
            </a:lvl6pPr>
            <a:lvl7pPr marL="3657737" lvl="6" indent="-261267" algn="l">
              <a:spcBef>
                <a:spcPts val="366"/>
              </a:spcBef>
              <a:spcAft>
                <a:spcPts val="0"/>
              </a:spcAft>
              <a:buClr>
                <a:schemeClr val="dk1"/>
              </a:buClr>
              <a:buSzPts val="1600"/>
              <a:buFont typeface="Times New Roman"/>
              <a:buNone/>
              <a:defRPr sz="1829" b="1"/>
            </a:lvl7pPr>
            <a:lvl8pPr marL="4180271" lvl="7" indent="-261267" algn="l">
              <a:spcBef>
                <a:spcPts val="366"/>
              </a:spcBef>
              <a:spcAft>
                <a:spcPts val="0"/>
              </a:spcAft>
              <a:buClr>
                <a:schemeClr val="dk1"/>
              </a:buClr>
              <a:buSzPts val="1600"/>
              <a:buFont typeface="Times New Roman"/>
              <a:buNone/>
              <a:defRPr sz="1829" b="1"/>
            </a:lvl8pPr>
            <a:lvl9pPr marL="4702805" lvl="8" indent="-261267" algn="l">
              <a:spcBef>
                <a:spcPts val="366"/>
              </a:spcBef>
              <a:spcAft>
                <a:spcPts val="0"/>
              </a:spcAft>
              <a:buClr>
                <a:schemeClr val="dk1"/>
              </a:buClr>
              <a:buSzPts val="1600"/>
              <a:buFont typeface="Times New Roman"/>
              <a:buNone/>
              <a:defRPr sz="1829" b="1"/>
            </a:lvl9pPr>
          </a:lstStyle>
          <a:p>
            <a:endParaRPr/>
          </a:p>
        </p:txBody>
      </p:sp>
      <p:sp>
        <p:nvSpPr>
          <p:cNvPr id="47" name="Google Shape;47;p7"/>
          <p:cNvSpPr txBox="1">
            <a:spLocks noGrp="1"/>
          </p:cNvSpPr>
          <p:nvPr>
            <p:ph type="body" idx="2"/>
          </p:nvPr>
        </p:nvSpPr>
        <p:spPr>
          <a:xfrm>
            <a:off x="2194832" y="10439400"/>
            <a:ext cx="19392901" cy="18965636"/>
          </a:xfrm>
          <a:prstGeom prst="rect">
            <a:avLst/>
          </a:prstGeom>
          <a:noFill/>
          <a:ln>
            <a:noFill/>
          </a:ln>
        </p:spPr>
        <p:txBody>
          <a:bodyPr spcFirstLastPara="1" wrap="square" lIns="522500" tIns="261250" rIns="522500" bIns="261250" anchor="t" anchorCtr="0"/>
          <a:lstStyle>
            <a:lvl1pPr marL="522534" lvl="0" indent="-435445" algn="l">
              <a:spcBef>
                <a:spcPts val="549"/>
              </a:spcBef>
              <a:spcAft>
                <a:spcPts val="0"/>
              </a:spcAft>
              <a:buClr>
                <a:schemeClr val="dk1"/>
              </a:buClr>
              <a:buSzPts val="2400"/>
              <a:buFont typeface="Times New Roman"/>
              <a:buChar char="•"/>
              <a:defRPr sz="2743"/>
            </a:lvl1pPr>
            <a:lvl2pPr marL="1045068" lvl="1" indent="-406415" algn="l">
              <a:spcBef>
                <a:spcPts val="457"/>
              </a:spcBef>
              <a:spcAft>
                <a:spcPts val="0"/>
              </a:spcAft>
              <a:buClr>
                <a:schemeClr val="dk1"/>
              </a:buClr>
              <a:buSzPts val="2000"/>
              <a:buFont typeface="Times New Roman"/>
              <a:buChar char="–"/>
              <a:defRPr sz="2286"/>
            </a:lvl2pPr>
            <a:lvl3pPr marL="1567602" lvl="2" indent="-391900" algn="l">
              <a:spcBef>
                <a:spcPts val="411"/>
              </a:spcBef>
              <a:spcAft>
                <a:spcPts val="0"/>
              </a:spcAft>
              <a:buClr>
                <a:schemeClr val="dk1"/>
              </a:buClr>
              <a:buSzPts val="1800"/>
              <a:buFont typeface="Times New Roman"/>
              <a:buChar char="•"/>
              <a:defRPr sz="2057"/>
            </a:lvl3pPr>
            <a:lvl4pPr marL="2090136" lvl="3" indent="-377386" algn="l">
              <a:spcBef>
                <a:spcPts val="366"/>
              </a:spcBef>
              <a:spcAft>
                <a:spcPts val="0"/>
              </a:spcAft>
              <a:buClr>
                <a:schemeClr val="dk1"/>
              </a:buClr>
              <a:buSzPts val="1600"/>
              <a:buFont typeface="Times New Roman"/>
              <a:buChar char="–"/>
              <a:defRPr sz="1829"/>
            </a:lvl4pPr>
            <a:lvl5pPr marL="2612669" lvl="4" indent="-377386" algn="l">
              <a:spcBef>
                <a:spcPts val="366"/>
              </a:spcBef>
              <a:spcAft>
                <a:spcPts val="0"/>
              </a:spcAft>
              <a:buClr>
                <a:schemeClr val="dk1"/>
              </a:buClr>
              <a:buSzPts val="1600"/>
              <a:buFont typeface="Times New Roman"/>
              <a:buChar char="»"/>
              <a:defRPr sz="1829"/>
            </a:lvl5pPr>
            <a:lvl6pPr marL="3135203" lvl="5" indent="-377386" algn="l">
              <a:spcBef>
                <a:spcPts val="366"/>
              </a:spcBef>
              <a:spcAft>
                <a:spcPts val="0"/>
              </a:spcAft>
              <a:buClr>
                <a:schemeClr val="dk1"/>
              </a:buClr>
              <a:buSzPts val="1600"/>
              <a:buFont typeface="Times New Roman"/>
              <a:buChar char="»"/>
              <a:defRPr sz="1829"/>
            </a:lvl6pPr>
            <a:lvl7pPr marL="3657737" lvl="6" indent="-377386" algn="l">
              <a:spcBef>
                <a:spcPts val="366"/>
              </a:spcBef>
              <a:spcAft>
                <a:spcPts val="0"/>
              </a:spcAft>
              <a:buClr>
                <a:schemeClr val="dk1"/>
              </a:buClr>
              <a:buSzPts val="1600"/>
              <a:buFont typeface="Times New Roman"/>
              <a:buChar char="»"/>
              <a:defRPr sz="1829"/>
            </a:lvl7pPr>
            <a:lvl8pPr marL="4180271" lvl="7" indent="-377386" algn="l">
              <a:spcBef>
                <a:spcPts val="366"/>
              </a:spcBef>
              <a:spcAft>
                <a:spcPts val="0"/>
              </a:spcAft>
              <a:buClr>
                <a:schemeClr val="dk1"/>
              </a:buClr>
              <a:buSzPts val="1600"/>
              <a:buFont typeface="Times New Roman"/>
              <a:buChar char="»"/>
              <a:defRPr sz="1829"/>
            </a:lvl8pPr>
            <a:lvl9pPr marL="4702805" lvl="8" indent="-377386" algn="l">
              <a:spcBef>
                <a:spcPts val="366"/>
              </a:spcBef>
              <a:spcAft>
                <a:spcPts val="0"/>
              </a:spcAft>
              <a:buClr>
                <a:schemeClr val="dk1"/>
              </a:buClr>
              <a:buSzPts val="1600"/>
              <a:buFont typeface="Times New Roman"/>
              <a:buChar char="»"/>
              <a:defRPr sz="1829"/>
            </a:lvl9pPr>
          </a:lstStyle>
          <a:p>
            <a:endParaRPr/>
          </a:p>
        </p:txBody>
      </p:sp>
      <p:sp>
        <p:nvSpPr>
          <p:cNvPr id="48" name="Google Shape;48;p7"/>
          <p:cNvSpPr txBox="1">
            <a:spLocks noGrp="1"/>
          </p:cNvSpPr>
          <p:nvPr>
            <p:ph type="body" idx="3"/>
          </p:nvPr>
        </p:nvSpPr>
        <p:spPr>
          <a:xfrm>
            <a:off x="22296665" y="7368269"/>
            <a:ext cx="19399703" cy="3071132"/>
          </a:xfrm>
          <a:prstGeom prst="rect">
            <a:avLst/>
          </a:prstGeom>
          <a:noFill/>
          <a:ln>
            <a:noFill/>
          </a:ln>
        </p:spPr>
        <p:txBody>
          <a:bodyPr spcFirstLastPara="1" wrap="square" lIns="522500" tIns="261250" rIns="522500" bIns="261250" anchor="b" anchorCtr="0"/>
          <a:lstStyle>
            <a:lvl1pPr marL="522534" lvl="0" indent="-261267" algn="l">
              <a:spcBef>
                <a:spcPts val="549"/>
              </a:spcBef>
              <a:spcAft>
                <a:spcPts val="0"/>
              </a:spcAft>
              <a:buClr>
                <a:schemeClr val="dk1"/>
              </a:buClr>
              <a:buSzPts val="2400"/>
              <a:buFont typeface="Times New Roman"/>
              <a:buNone/>
              <a:defRPr sz="2743" b="1"/>
            </a:lvl1pPr>
            <a:lvl2pPr marL="1045068" lvl="1" indent="-261267" algn="l">
              <a:spcBef>
                <a:spcPts val="457"/>
              </a:spcBef>
              <a:spcAft>
                <a:spcPts val="0"/>
              </a:spcAft>
              <a:buClr>
                <a:schemeClr val="dk1"/>
              </a:buClr>
              <a:buSzPts val="2000"/>
              <a:buFont typeface="Times New Roman"/>
              <a:buNone/>
              <a:defRPr sz="2286" b="1"/>
            </a:lvl2pPr>
            <a:lvl3pPr marL="1567602" lvl="2" indent="-261267" algn="l">
              <a:spcBef>
                <a:spcPts val="411"/>
              </a:spcBef>
              <a:spcAft>
                <a:spcPts val="0"/>
              </a:spcAft>
              <a:buClr>
                <a:schemeClr val="dk1"/>
              </a:buClr>
              <a:buSzPts val="1800"/>
              <a:buFont typeface="Times New Roman"/>
              <a:buNone/>
              <a:defRPr sz="2057" b="1"/>
            </a:lvl3pPr>
            <a:lvl4pPr marL="2090136" lvl="3" indent="-261267" algn="l">
              <a:spcBef>
                <a:spcPts val="366"/>
              </a:spcBef>
              <a:spcAft>
                <a:spcPts val="0"/>
              </a:spcAft>
              <a:buClr>
                <a:schemeClr val="dk1"/>
              </a:buClr>
              <a:buSzPts val="1600"/>
              <a:buFont typeface="Times New Roman"/>
              <a:buNone/>
              <a:defRPr sz="1829" b="1"/>
            </a:lvl4pPr>
            <a:lvl5pPr marL="2612669" lvl="4" indent="-261267" algn="l">
              <a:spcBef>
                <a:spcPts val="366"/>
              </a:spcBef>
              <a:spcAft>
                <a:spcPts val="0"/>
              </a:spcAft>
              <a:buClr>
                <a:schemeClr val="dk1"/>
              </a:buClr>
              <a:buSzPts val="1600"/>
              <a:buFont typeface="Times New Roman"/>
              <a:buNone/>
              <a:defRPr sz="1829" b="1"/>
            </a:lvl5pPr>
            <a:lvl6pPr marL="3135203" lvl="5" indent="-261267" algn="l">
              <a:spcBef>
                <a:spcPts val="366"/>
              </a:spcBef>
              <a:spcAft>
                <a:spcPts val="0"/>
              </a:spcAft>
              <a:buClr>
                <a:schemeClr val="dk1"/>
              </a:buClr>
              <a:buSzPts val="1600"/>
              <a:buFont typeface="Times New Roman"/>
              <a:buNone/>
              <a:defRPr sz="1829" b="1"/>
            </a:lvl6pPr>
            <a:lvl7pPr marL="3657737" lvl="6" indent="-261267" algn="l">
              <a:spcBef>
                <a:spcPts val="366"/>
              </a:spcBef>
              <a:spcAft>
                <a:spcPts val="0"/>
              </a:spcAft>
              <a:buClr>
                <a:schemeClr val="dk1"/>
              </a:buClr>
              <a:buSzPts val="1600"/>
              <a:buFont typeface="Times New Roman"/>
              <a:buNone/>
              <a:defRPr sz="1829" b="1"/>
            </a:lvl7pPr>
            <a:lvl8pPr marL="4180271" lvl="7" indent="-261267" algn="l">
              <a:spcBef>
                <a:spcPts val="366"/>
              </a:spcBef>
              <a:spcAft>
                <a:spcPts val="0"/>
              </a:spcAft>
              <a:buClr>
                <a:schemeClr val="dk1"/>
              </a:buClr>
              <a:buSzPts val="1600"/>
              <a:buFont typeface="Times New Roman"/>
              <a:buNone/>
              <a:defRPr sz="1829" b="1"/>
            </a:lvl8pPr>
            <a:lvl9pPr marL="4702805" lvl="8" indent="-261267" algn="l">
              <a:spcBef>
                <a:spcPts val="366"/>
              </a:spcBef>
              <a:spcAft>
                <a:spcPts val="0"/>
              </a:spcAft>
              <a:buClr>
                <a:schemeClr val="dk1"/>
              </a:buClr>
              <a:buSzPts val="1600"/>
              <a:buFont typeface="Times New Roman"/>
              <a:buNone/>
              <a:defRPr sz="1829" b="1"/>
            </a:lvl9pPr>
          </a:lstStyle>
          <a:p>
            <a:endParaRPr/>
          </a:p>
        </p:txBody>
      </p:sp>
      <p:sp>
        <p:nvSpPr>
          <p:cNvPr id="49" name="Google Shape;49;p7"/>
          <p:cNvSpPr txBox="1">
            <a:spLocks noGrp="1"/>
          </p:cNvSpPr>
          <p:nvPr>
            <p:ph type="body" idx="4"/>
          </p:nvPr>
        </p:nvSpPr>
        <p:spPr>
          <a:xfrm>
            <a:off x="22296665" y="10439400"/>
            <a:ext cx="19399703" cy="18965636"/>
          </a:xfrm>
          <a:prstGeom prst="rect">
            <a:avLst/>
          </a:prstGeom>
          <a:noFill/>
          <a:ln>
            <a:noFill/>
          </a:ln>
        </p:spPr>
        <p:txBody>
          <a:bodyPr spcFirstLastPara="1" wrap="square" lIns="522500" tIns="261250" rIns="522500" bIns="261250" anchor="t" anchorCtr="0"/>
          <a:lstStyle>
            <a:lvl1pPr marL="522534" lvl="0" indent="-435445" algn="l">
              <a:spcBef>
                <a:spcPts val="549"/>
              </a:spcBef>
              <a:spcAft>
                <a:spcPts val="0"/>
              </a:spcAft>
              <a:buClr>
                <a:schemeClr val="dk1"/>
              </a:buClr>
              <a:buSzPts val="2400"/>
              <a:buFont typeface="Times New Roman"/>
              <a:buChar char="•"/>
              <a:defRPr sz="2743"/>
            </a:lvl1pPr>
            <a:lvl2pPr marL="1045068" lvl="1" indent="-406415" algn="l">
              <a:spcBef>
                <a:spcPts val="457"/>
              </a:spcBef>
              <a:spcAft>
                <a:spcPts val="0"/>
              </a:spcAft>
              <a:buClr>
                <a:schemeClr val="dk1"/>
              </a:buClr>
              <a:buSzPts val="2000"/>
              <a:buFont typeface="Times New Roman"/>
              <a:buChar char="–"/>
              <a:defRPr sz="2286"/>
            </a:lvl2pPr>
            <a:lvl3pPr marL="1567602" lvl="2" indent="-391900" algn="l">
              <a:spcBef>
                <a:spcPts val="411"/>
              </a:spcBef>
              <a:spcAft>
                <a:spcPts val="0"/>
              </a:spcAft>
              <a:buClr>
                <a:schemeClr val="dk1"/>
              </a:buClr>
              <a:buSzPts val="1800"/>
              <a:buFont typeface="Times New Roman"/>
              <a:buChar char="•"/>
              <a:defRPr sz="2057"/>
            </a:lvl3pPr>
            <a:lvl4pPr marL="2090136" lvl="3" indent="-377386" algn="l">
              <a:spcBef>
                <a:spcPts val="366"/>
              </a:spcBef>
              <a:spcAft>
                <a:spcPts val="0"/>
              </a:spcAft>
              <a:buClr>
                <a:schemeClr val="dk1"/>
              </a:buClr>
              <a:buSzPts val="1600"/>
              <a:buFont typeface="Times New Roman"/>
              <a:buChar char="–"/>
              <a:defRPr sz="1829"/>
            </a:lvl4pPr>
            <a:lvl5pPr marL="2612669" lvl="4" indent="-377386" algn="l">
              <a:spcBef>
                <a:spcPts val="366"/>
              </a:spcBef>
              <a:spcAft>
                <a:spcPts val="0"/>
              </a:spcAft>
              <a:buClr>
                <a:schemeClr val="dk1"/>
              </a:buClr>
              <a:buSzPts val="1600"/>
              <a:buFont typeface="Times New Roman"/>
              <a:buChar char="»"/>
              <a:defRPr sz="1829"/>
            </a:lvl5pPr>
            <a:lvl6pPr marL="3135203" lvl="5" indent="-377386" algn="l">
              <a:spcBef>
                <a:spcPts val="366"/>
              </a:spcBef>
              <a:spcAft>
                <a:spcPts val="0"/>
              </a:spcAft>
              <a:buClr>
                <a:schemeClr val="dk1"/>
              </a:buClr>
              <a:buSzPts val="1600"/>
              <a:buFont typeface="Times New Roman"/>
              <a:buChar char="»"/>
              <a:defRPr sz="1829"/>
            </a:lvl6pPr>
            <a:lvl7pPr marL="3657737" lvl="6" indent="-377386" algn="l">
              <a:spcBef>
                <a:spcPts val="366"/>
              </a:spcBef>
              <a:spcAft>
                <a:spcPts val="0"/>
              </a:spcAft>
              <a:buClr>
                <a:schemeClr val="dk1"/>
              </a:buClr>
              <a:buSzPts val="1600"/>
              <a:buFont typeface="Times New Roman"/>
              <a:buChar char="»"/>
              <a:defRPr sz="1829"/>
            </a:lvl7pPr>
            <a:lvl8pPr marL="4180271" lvl="7" indent="-377386" algn="l">
              <a:spcBef>
                <a:spcPts val="366"/>
              </a:spcBef>
              <a:spcAft>
                <a:spcPts val="0"/>
              </a:spcAft>
              <a:buClr>
                <a:schemeClr val="dk1"/>
              </a:buClr>
              <a:buSzPts val="1600"/>
              <a:buFont typeface="Times New Roman"/>
              <a:buChar char="»"/>
              <a:defRPr sz="1829"/>
            </a:lvl8pPr>
            <a:lvl9pPr marL="4702805" lvl="8" indent="-377386" algn="l">
              <a:spcBef>
                <a:spcPts val="366"/>
              </a:spcBef>
              <a:spcAft>
                <a:spcPts val="0"/>
              </a:spcAft>
              <a:buClr>
                <a:schemeClr val="dk1"/>
              </a:buClr>
              <a:buSzPts val="1600"/>
              <a:buFont typeface="Times New Roman"/>
              <a:buChar char="»"/>
              <a:defRPr sz="1829"/>
            </a:lvl9pPr>
          </a:lstStyle>
          <a:p>
            <a:endParaRPr/>
          </a:p>
        </p:txBody>
      </p:sp>
      <p:sp>
        <p:nvSpPr>
          <p:cNvPr id="50" name="Google Shape;50;p7"/>
          <p:cNvSpPr txBox="1">
            <a:spLocks noGrp="1"/>
          </p:cNvSpPr>
          <p:nvPr>
            <p:ph type="dt" idx="10"/>
          </p:nvPr>
        </p:nvSpPr>
        <p:spPr>
          <a:xfrm>
            <a:off x="3291568" y="29991505"/>
            <a:ext cx="9144000" cy="2196193"/>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14996433" y="29991505"/>
            <a:ext cx="13898336" cy="2196193"/>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31455633" y="29991505"/>
            <a:ext cx="9144000" cy="2196193"/>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9143">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9143">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9143">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9143">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9143">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9143">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9143">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9143">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9143">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3291569" y="2926897"/>
            <a:ext cx="37308064" cy="54864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3291568" y="29991505"/>
            <a:ext cx="9144000" cy="2196193"/>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14996433" y="29991505"/>
            <a:ext cx="13898336" cy="2196193"/>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31455633" y="29991505"/>
            <a:ext cx="9144000" cy="2196193"/>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9143">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9143">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9143">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9143">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9143">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9143">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9143">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9143">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9143">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2194832" y="1310370"/>
            <a:ext cx="14439901" cy="5577567"/>
          </a:xfrm>
          <a:prstGeom prst="rect">
            <a:avLst/>
          </a:prstGeom>
          <a:noFill/>
          <a:ln>
            <a:noFill/>
          </a:ln>
        </p:spPr>
        <p:txBody>
          <a:bodyPr spcFirstLastPara="1" wrap="square" lIns="522500" tIns="261250" rIns="522500" bIns="261250" anchor="b" anchorCtr="0"/>
          <a:lstStyle>
            <a:lvl1pPr lvl="0" algn="l">
              <a:spcBef>
                <a:spcPts val="0"/>
              </a:spcBef>
              <a:spcAft>
                <a:spcPts val="0"/>
              </a:spcAft>
              <a:buSzPts val="1400"/>
              <a:buNone/>
              <a:defRPr sz="2286"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17159970" y="1310370"/>
            <a:ext cx="24536399" cy="28094667"/>
          </a:xfrm>
          <a:prstGeom prst="rect">
            <a:avLst/>
          </a:prstGeom>
          <a:noFill/>
          <a:ln>
            <a:noFill/>
          </a:ln>
        </p:spPr>
        <p:txBody>
          <a:bodyPr spcFirstLastPara="1" wrap="square" lIns="522500" tIns="261250" rIns="522500" bIns="261250" anchor="t" anchorCtr="0"/>
          <a:lstStyle>
            <a:lvl1pPr marL="522534" lvl="0" indent="-493504" algn="l">
              <a:spcBef>
                <a:spcPts val="731"/>
              </a:spcBef>
              <a:spcAft>
                <a:spcPts val="0"/>
              </a:spcAft>
              <a:buClr>
                <a:schemeClr val="dk1"/>
              </a:buClr>
              <a:buSzPts val="3200"/>
              <a:buFont typeface="Times New Roman"/>
              <a:buChar char="•"/>
              <a:defRPr sz="3657"/>
            </a:lvl1pPr>
            <a:lvl2pPr marL="1045068" lvl="1" indent="-464475" algn="l">
              <a:spcBef>
                <a:spcPts val="640"/>
              </a:spcBef>
              <a:spcAft>
                <a:spcPts val="0"/>
              </a:spcAft>
              <a:buClr>
                <a:schemeClr val="dk1"/>
              </a:buClr>
              <a:buSzPts val="2800"/>
              <a:buFont typeface="Times New Roman"/>
              <a:buChar char="–"/>
              <a:defRPr sz="3200"/>
            </a:lvl2pPr>
            <a:lvl3pPr marL="1567602" lvl="2" indent="-435445" algn="l">
              <a:spcBef>
                <a:spcPts val="549"/>
              </a:spcBef>
              <a:spcAft>
                <a:spcPts val="0"/>
              </a:spcAft>
              <a:buClr>
                <a:schemeClr val="dk1"/>
              </a:buClr>
              <a:buSzPts val="2400"/>
              <a:buFont typeface="Times New Roman"/>
              <a:buChar char="•"/>
              <a:defRPr sz="2743"/>
            </a:lvl3pPr>
            <a:lvl4pPr marL="2090136" lvl="3" indent="-406415" algn="l">
              <a:spcBef>
                <a:spcPts val="457"/>
              </a:spcBef>
              <a:spcAft>
                <a:spcPts val="0"/>
              </a:spcAft>
              <a:buClr>
                <a:schemeClr val="dk1"/>
              </a:buClr>
              <a:buSzPts val="2000"/>
              <a:buFont typeface="Times New Roman"/>
              <a:buChar char="–"/>
              <a:defRPr sz="2286"/>
            </a:lvl4pPr>
            <a:lvl5pPr marL="2612669" lvl="4" indent="-406415" algn="l">
              <a:spcBef>
                <a:spcPts val="457"/>
              </a:spcBef>
              <a:spcAft>
                <a:spcPts val="0"/>
              </a:spcAft>
              <a:buClr>
                <a:schemeClr val="dk1"/>
              </a:buClr>
              <a:buSzPts val="2000"/>
              <a:buFont typeface="Times New Roman"/>
              <a:buChar char="»"/>
              <a:defRPr sz="2286"/>
            </a:lvl5pPr>
            <a:lvl6pPr marL="3135203" lvl="5" indent="-406415" algn="l">
              <a:spcBef>
                <a:spcPts val="457"/>
              </a:spcBef>
              <a:spcAft>
                <a:spcPts val="0"/>
              </a:spcAft>
              <a:buClr>
                <a:schemeClr val="dk1"/>
              </a:buClr>
              <a:buSzPts val="2000"/>
              <a:buFont typeface="Times New Roman"/>
              <a:buChar char="»"/>
              <a:defRPr sz="2286"/>
            </a:lvl6pPr>
            <a:lvl7pPr marL="3657737" lvl="6" indent="-406415" algn="l">
              <a:spcBef>
                <a:spcPts val="457"/>
              </a:spcBef>
              <a:spcAft>
                <a:spcPts val="0"/>
              </a:spcAft>
              <a:buClr>
                <a:schemeClr val="dk1"/>
              </a:buClr>
              <a:buSzPts val="2000"/>
              <a:buFont typeface="Times New Roman"/>
              <a:buChar char="»"/>
              <a:defRPr sz="2286"/>
            </a:lvl7pPr>
            <a:lvl8pPr marL="4180271" lvl="7" indent="-406415" algn="l">
              <a:spcBef>
                <a:spcPts val="457"/>
              </a:spcBef>
              <a:spcAft>
                <a:spcPts val="0"/>
              </a:spcAft>
              <a:buClr>
                <a:schemeClr val="dk1"/>
              </a:buClr>
              <a:buSzPts val="2000"/>
              <a:buFont typeface="Times New Roman"/>
              <a:buChar char="»"/>
              <a:defRPr sz="2286"/>
            </a:lvl8pPr>
            <a:lvl9pPr marL="4702805" lvl="8" indent="-406415" algn="l">
              <a:spcBef>
                <a:spcPts val="457"/>
              </a:spcBef>
              <a:spcAft>
                <a:spcPts val="0"/>
              </a:spcAft>
              <a:buClr>
                <a:schemeClr val="dk1"/>
              </a:buClr>
              <a:buSzPts val="2000"/>
              <a:buFont typeface="Times New Roman"/>
              <a:buChar char="»"/>
              <a:defRPr sz="2286"/>
            </a:lvl9pPr>
          </a:lstStyle>
          <a:p>
            <a:endParaRPr/>
          </a:p>
        </p:txBody>
      </p:sp>
      <p:sp>
        <p:nvSpPr>
          <p:cNvPr id="61" name="Google Shape;61;p9"/>
          <p:cNvSpPr txBox="1">
            <a:spLocks noGrp="1"/>
          </p:cNvSpPr>
          <p:nvPr>
            <p:ph type="body" idx="2"/>
          </p:nvPr>
        </p:nvSpPr>
        <p:spPr>
          <a:xfrm>
            <a:off x="2194832" y="6887936"/>
            <a:ext cx="14439901" cy="22517100"/>
          </a:xfrm>
          <a:prstGeom prst="rect">
            <a:avLst/>
          </a:prstGeom>
          <a:noFill/>
          <a:ln>
            <a:noFill/>
          </a:ln>
        </p:spPr>
        <p:txBody>
          <a:bodyPr spcFirstLastPara="1" wrap="square" lIns="522500" tIns="261250" rIns="522500" bIns="261250" anchor="t" anchorCtr="0"/>
          <a:lstStyle>
            <a:lvl1pPr marL="522534" lvl="0" indent="-261267" algn="l">
              <a:spcBef>
                <a:spcPts val="320"/>
              </a:spcBef>
              <a:spcAft>
                <a:spcPts val="0"/>
              </a:spcAft>
              <a:buClr>
                <a:schemeClr val="dk1"/>
              </a:buClr>
              <a:buSzPts val="1400"/>
              <a:buFont typeface="Times New Roman"/>
              <a:buNone/>
              <a:defRPr sz="1600"/>
            </a:lvl1pPr>
            <a:lvl2pPr marL="1045068" lvl="1" indent="-261267" algn="l">
              <a:spcBef>
                <a:spcPts val="274"/>
              </a:spcBef>
              <a:spcAft>
                <a:spcPts val="0"/>
              </a:spcAft>
              <a:buClr>
                <a:schemeClr val="dk1"/>
              </a:buClr>
              <a:buSzPts val="1200"/>
              <a:buFont typeface="Times New Roman"/>
              <a:buNone/>
              <a:defRPr sz="1371"/>
            </a:lvl2pPr>
            <a:lvl3pPr marL="1567602" lvl="2" indent="-261267" algn="l">
              <a:spcBef>
                <a:spcPts val="229"/>
              </a:spcBef>
              <a:spcAft>
                <a:spcPts val="0"/>
              </a:spcAft>
              <a:buClr>
                <a:schemeClr val="dk1"/>
              </a:buClr>
              <a:buSzPts val="1000"/>
              <a:buFont typeface="Times New Roman"/>
              <a:buNone/>
              <a:defRPr sz="1143"/>
            </a:lvl3pPr>
            <a:lvl4pPr marL="2090136" lvl="3" indent="-261267" algn="l">
              <a:spcBef>
                <a:spcPts val="206"/>
              </a:spcBef>
              <a:spcAft>
                <a:spcPts val="0"/>
              </a:spcAft>
              <a:buClr>
                <a:schemeClr val="dk1"/>
              </a:buClr>
              <a:buSzPts val="900"/>
              <a:buFont typeface="Times New Roman"/>
              <a:buNone/>
              <a:defRPr sz="1029"/>
            </a:lvl4pPr>
            <a:lvl5pPr marL="2612669" lvl="4" indent="-261267" algn="l">
              <a:spcBef>
                <a:spcPts val="206"/>
              </a:spcBef>
              <a:spcAft>
                <a:spcPts val="0"/>
              </a:spcAft>
              <a:buClr>
                <a:schemeClr val="dk1"/>
              </a:buClr>
              <a:buSzPts val="900"/>
              <a:buFont typeface="Times New Roman"/>
              <a:buNone/>
              <a:defRPr sz="1029"/>
            </a:lvl5pPr>
            <a:lvl6pPr marL="3135203" lvl="5" indent="-261267" algn="l">
              <a:spcBef>
                <a:spcPts val="206"/>
              </a:spcBef>
              <a:spcAft>
                <a:spcPts val="0"/>
              </a:spcAft>
              <a:buClr>
                <a:schemeClr val="dk1"/>
              </a:buClr>
              <a:buSzPts val="900"/>
              <a:buFont typeface="Times New Roman"/>
              <a:buNone/>
              <a:defRPr sz="1029"/>
            </a:lvl6pPr>
            <a:lvl7pPr marL="3657737" lvl="6" indent="-261267" algn="l">
              <a:spcBef>
                <a:spcPts val="206"/>
              </a:spcBef>
              <a:spcAft>
                <a:spcPts val="0"/>
              </a:spcAft>
              <a:buClr>
                <a:schemeClr val="dk1"/>
              </a:buClr>
              <a:buSzPts val="900"/>
              <a:buFont typeface="Times New Roman"/>
              <a:buNone/>
              <a:defRPr sz="1029"/>
            </a:lvl7pPr>
            <a:lvl8pPr marL="4180271" lvl="7" indent="-261267" algn="l">
              <a:spcBef>
                <a:spcPts val="206"/>
              </a:spcBef>
              <a:spcAft>
                <a:spcPts val="0"/>
              </a:spcAft>
              <a:buClr>
                <a:schemeClr val="dk1"/>
              </a:buClr>
              <a:buSzPts val="900"/>
              <a:buFont typeface="Times New Roman"/>
              <a:buNone/>
              <a:defRPr sz="1029"/>
            </a:lvl8pPr>
            <a:lvl9pPr marL="4702805" lvl="8" indent="-261267" algn="l">
              <a:spcBef>
                <a:spcPts val="206"/>
              </a:spcBef>
              <a:spcAft>
                <a:spcPts val="0"/>
              </a:spcAft>
              <a:buClr>
                <a:schemeClr val="dk1"/>
              </a:buClr>
              <a:buSzPts val="900"/>
              <a:buFont typeface="Times New Roman"/>
              <a:buNone/>
              <a:defRPr sz="1029"/>
            </a:lvl9pPr>
          </a:lstStyle>
          <a:p>
            <a:endParaRPr/>
          </a:p>
        </p:txBody>
      </p:sp>
      <p:sp>
        <p:nvSpPr>
          <p:cNvPr id="62" name="Google Shape;62;p9"/>
          <p:cNvSpPr txBox="1">
            <a:spLocks noGrp="1"/>
          </p:cNvSpPr>
          <p:nvPr>
            <p:ph type="dt" idx="10"/>
          </p:nvPr>
        </p:nvSpPr>
        <p:spPr>
          <a:xfrm>
            <a:off x="3291568" y="29991505"/>
            <a:ext cx="9144000" cy="2196193"/>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14996433" y="29991505"/>
            <a:ext cx="13898336" cy="2196193"/>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31455633" y="29991505"/>
            <a:ext cx="9144000" cy="2196193"/>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9143">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9143">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9143">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9143">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9143">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9143">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9143">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9143">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9143">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602435" y="23042337"/>
            <a:ext cx="26335264" cy="2721429"/>
          </a:xfrm>
          <a:prstGeom prst="rect">
            <a:avLst/>
          </a:prstGeom>
          <a:noFill/>
          <a:ln>
            <a:noFill/>
          </a:ln>
        </p:spPr>
        <p:txBody>
          <a:bodyPr spcFirstLastPara="1" wrap="square" lIns="522500" tIns="261250" rIns="522500" bIns="261250" anchor="b" anchorCtr="0"/>
          <a:lstStyle>
            <a:lvl1pPr lvl="0" algn="l">
              <a:spcBef>
                <a:spcPts val="0"/>
              </a:spcBef>
              <a:spcAft>
                <a:spcPts val="0"/>
              </a:spcAft>
              <a:buSzPts val="1400"/>
              <a:buNone/>
              <a:defRPr sz="2286"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0"/>
          <p:cNvSpPr>
            <a:spLocks noGrp="1"/>
          </p:cNvSpPr>
          <p:nvPr>
            <p:ph type="pic" idx="2"/>
          </p:nvPr>
        </p:nvSpPr>
        <p:spPr>
          <a:xfrm>
            <a:off x="8602435" y="2941865"/>
            <a:ext cx="26335264" cy="19750768"/>
          </a:xfrm>
          <a:prstGeom prst="rect">
            <a:avLst/>
          </a:prstGeom>
          <a:noFill/>
          <a:ln>
            <a:noFill/>
          </a:ln>
        </p:spPr>
        <p:txBody>
          <a:bodyPr spcFirstLastPara="1" wrap="square" lIns="522500" tIns="261250" rIns="522500" bIns="261250" anchor="t" anchorCtr="0"/>
          <a:lstStyle>
            <a:lvl1pPr marR="0" lvl="0" algn="l" rtl="0">
              <a:spcBef>
                <a:spcPts val="731"/>
              </a:spcBef>
              <a:spcAft>
                <a:spcPts val="0"/>
              </a:spcAft>
              <a:buClr>
                <a:schemeClr val="dk1"/>
              </a:buClr>
              <a:buSzPts val="3200"/>
              <a:buFont typeface="Times New Roman"/>
              <a:buNone/>
              <a:defRPr sz="3657" b="0" i="0" u="none" strike="noStrike" cap="none">
                <a:solidFill>
                  <a:schemeClr val="dk1"/>
                </a:solidFill>
                <a:latin typeface="Times New Roman"/>
                <a:ea typeface="Times New Roman"/>
                <a:cs typeface="Times New Roman"/>
                <a:sym typeface="Times New Roman"/>
              </a:defRPr>
            </a:lvl1pPr>
            <a:lvl2pPr marR="0" lvl="1" algn="l" rtl="0">
              <a:spcBef>
                <a:spcPts val="640"/>
              </a:spcBef>
              <a:spcAft>
                <a:spcPts val="0"/>
              </a:spcAft>
              <a:buClr>
                <a:schemeClr val="dk1"/>
              </a:buClr>
              <a:buSzPts val="2800"/>
              <a:buFont typeface="Times New Roman"/>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549"/>
              </a:spcBef>
              <a:spcAft>
                <a:spcPts val="0"/>
              </a:spcAft>
              <a:buClr>
                <a:schemeClr val="dk1"/>
              </a:buClr>
              <a:buSzPts val="2400"/>
              <a:buFont typeface="Times New Roman"/>
              <a:buNone/>
              <a:defRPr sz="2743" b="0" i="0" u="none" strike="noStrike" cap="none">
                <a:solidFill>
                  <a:schemeClr val="dk1"/>
                </a:solidFill>
                <a:latin typeface="Times New Roman"/>
                <a:ea typeface="Times New Roman"/>
                <a:cs typeface="Times New Roman"/>
                <a:sym typeface="Times New Roman"/>
              </a:defRPr>
            </a:lvl3pPr>
            <a:lvl4pPr marR="0" lvl="3" algn="l" rtl="0">
              <a:spcBef>
                <a:spcPts val="457"/>
              </a:spcBef>
              <a:spcAft>
                <a:spcPts val="0"/>
              </a:spcAft>
              <a:buClr>
                <a:schemeClr val="dk1"/>
              </a:buClr>
              <a:buSzPts val="2000"/>
              <a:buFont typeface="Times New Roman"/>
              <a:buNone/>
              <a:defRPr sz="2286" b="0" i="0" u="none" strike="noStrike" cap="none">
                <a:solidFill>
                  <a:schemeClr val="dk1"/>
                </a:solidFill>
                <a:latin typeface="Times New Roman"/>
                <a:ea typeface="Times New Roman"/>
                <a:cs typeface="Times New Roman"/>
                <a:sym typeface="Times New Roman"/>
              </a:defRPr>
            </a:lvl4pPr>
            <a:lvl5pPr marR="0" lvl="4" algn="l" rtl="0">
              <a:spcBef>
                <a:spcPts val="457"/>
              </a:spcBef>
              <a:spcAft>
                <a:spcPts val="0"/>
              </a:spcAft>
              <a:buClr>
                <a:schemeClr val="dk1"/>
              </a:buClr>
              <a:buSzPts val="2000"/>
              <a:buFont typeface="Times New Roman"/>
              <a:buNone/>
              <a:defRPr sz="2286" b="0" i="0" u="none" strike="noStrike" cap="none">
                <a:solidFill>
                  <a:schemeClr val="dk1"/>
                </a:solidFill>
                <a:latin typeface="Times New Roman"/>
                <a:ea typeface="Times New Roman"/>
                <a:cs typeface="Times New Roman"/>
                <a:sym typeface="Times New Roman"/>
              </a:defRPr>
            </a:lvl5pPr>
            <a:lvl6pPr marR="0" lvl="5" algn="l" rtl="0">
              <a:spcBef>
                <a:spcPts val="457"/>
              </a:spcBef>
              <a:spcAft>
                <a:spcPts val="0"/>
              </a:spcAft>
              <a:buClr>
                <a:schemeClr val="dk1"/>
              </a:buClr>
              <a:buSzPts val="2000"/>
              <a:buFont typeface="Times New Roman"/>
              <a:buNone/>
              <a:defRPr sz="2286" b="0" i="0" u="none" strike="noStrike" cap="none">
                <a:solidFill>
                  <a:schemeClr val="dk1"/>
                </a:solidFill>
                <a:latin typeface="Times New Roman"/>
                <a:ea typeface="Times New Roman"/>
                <a:cs typeface="Times New Roman"/>
                <a:sym typeface="Times New Roman"/>
              </a:defRPr>
            </a:lvl6pPr>
            <a:lvl7pPr marR="0" lvl="6" algn="l" rtl="0">
              <a:spcBef>
                <a:spcPts val="457"/>
              </a:spcBef>
              <a:spcAft>
                <a:spcPts val="0"/>
              </a:spcAft>
              <a:buClr>
                <a:schemeClr val="dk1"/>
              </a:buClr>
              <a:buSzPts val="2000"/>
              <a:buFont typeface="Times New Roman"/>
              <a:buNone/>
              <a:defRPr sz="2286" b="0" i="0" u="none" strike="noStrike" cap="none">
                <a:solidFill>
                  <a:schemeClr val="dk1"/>
                </a:solidFill>
                <a:latin typeface="Times New Roman"/>
                <a:ea typeface="Times New Roman"/>
                <a:cs typeface="Times New Roman"/>
                <a:sym typeface="Times New Roman"/>
              </a:defRPr>
            </a:lvl7pPr>
            <a:lvl8pPr marR="0" lvl="7" algn="l" rtl="0">
              <a:spcBef>
                <a:spcPts val="457"/>
              </a:spcBef>
              <a:spcAft>
                <a:spcPts val="0"/>
              </a:spcAft>
              <a:buClr>
                <a:schemeClr val="dk1"/>
              </a:buClr>
              <a:buSzPts val="2000"/>
              <a:buFont typeface="Times New Roman"/>
              <a:buNone/>
              <a:defRPr sz="2286" b="0" i="0" u="none" strike="noStrike" cap="none">
                <a:solidFill>
                  <a:schemeClr val="dk1"/>
                </a:solidFill>
                <a:latin typeface="Times New Roman"/>
                <a:ea typeface="Times New Roman"/>
                <a:cs typeface="Times New Roman"/>
                <a:sym typeface="Times New Roman"/>
              </a:defRPr>
            </a:lvl8pPr>
            <a:lvl9pPr marR="0" lvl="8" algn="l" rtl="0">
              <a:spcBef>
                <a:spcPts val="457"/>
              </a:spcBef>
              <a:spcAft>
                <a:spcPts val="0"/>
              </a:spcAft>
              <a:buClr>
                <a:schemeClr val="dk1"/>
              </a:buClr>
              <a:buSzPts val="2000"/>
              <a:buFont typeface="Times New Roman"/>
              <a:buNone/>
              <a:defRPr sz="2286" b="0" i="0" u="none" strike="noStrike" cap="none">
                <a:solidFill>
                  <a:schemeClr val="dk1"/>
                </a:solidFill>
                <a:latin typeface="Times New Roman"/>
                <a:ea typeface="Times New Roman"/>
                <a:cs typeface="Times New Roman"/>
                <a:sym typeface="Times New Roman"/>
              </a:defRPr>
            </a:lvl9pPr>
          </a:lstStyle>
          <a:p>
            <a:endParaRPr/>
          </a:p>
        </p:txBody>
      </p:sp>
      <p:sp>
        <p:nvSpPr>
          <p:cNvPr id="68" name="Google Shape;68;p10"/>
          <p:cNvSpPr txBox="1">
            <a:spLocks noGrp="1"/>
          </p:cNvSpPr>
          <p:nvPr>
            <p:ph type="body" idx="1"/>
          </p:nvPr>
        </p:nvSpPr>
        <p:spPr>
          <a:xfrm>
            <a:off x="8602435" y="25763765"/>
            <a:ext cx="26335264" cy="3863068"/>
          </a:xfrm>
          <a:prstGeom prst="rect">
            <a:avLst/>
          </a:prstGeom>
          <a:noFill/>
          <a:ln>
            <a:noFill/>
          </a:ln>
        </p:spPr>
        <p:txBody>
          <a:bodyPr spcFirstLastPara="1" wrap="square" lIns="522500" tIns="261250" rIns="522500" bIns="261250" anchor="t" anchorCtr="0"/>
          <a:lstStyle>
            <a:lvl1pPr marL="522534" lvl="0" indent="-261267" algn="l">
              <a:spcBef>
                <a:spcPts val="320"/>
              </a:spcBef>
              <a:spcAft>
                <a:spcPts val="0"/>
              </a:spcAft>
              <a:buClr>
                <a:schemeClr val="dk1"/>
              </a:buClr>
              <a:buSzPts val="1400"/>
              <a:buFont typeface="Times New Roman"/>
              <a:buNone/>
              <a:defRPr sz="1600"/>
            </a:lvl1pPr>
            <a:lvl2pPr marL="1045068" lvl="1" indent="-261267" algn="l">
              <a:spcBef>
                <a:spcPts val="274"/>
              </a:spcBef>
              <a:spcAft>
                <a:spcPts val="0"/>
              </a:spcAft>
              <a:buClr>
                <a:schemeClr val="dk1"/>
              </a:buClr>
              <a:buSzPts val="1200"/>
              <a:buFont typeface="Times New Roman"/>
              <a:buNone/>
              <a:defRPr sz="1371"/>
            </a:lvl2pPr>
            <a:lvl3pPr marL="1567602" lvl="2" indent="-261267" algn="l">
              <a:spcBef>
                <a:spcPts val="229"/>
              </a:spcBef>
              <a:spcAft>
                <a:spcPts val="0"/>
              </a:spcAft>
              <a:buClr>
                <a:schemeClr val="dk1"/>
              </a:buClr>
              <a:buSzPts val="1000"/>
              <a:buFont typeface="Times New Roman"/>
              <a:buNone/>
              <a:defRPr sz="1143"/>
            </a:lvl3pPr>
            <a:lvl4pPr marL="2090136" lvl="3" indent="-261267" algn="l">
              <a:spcBef>
                <a:spcPts val="206"/>
              </a:spcBef>
              <a:spcAft>
                <a:spcPts val="0"/>
              </a:spcAft>
              <a:buClr>
                <a:schemeClr val="dk1"/>
              </a:buClr>
              <a:buSzPts val="900"/>
              <a:buFont typeface="Times New Roman"/>
              <a:buNone/>
              <a:defRPr sz="1029"/>
            </a:lvl4pPr>
            <a:lvl5pPr marL="2612669" lvl="4" indent="-261267" algn="l">
              <a:spcBef>
                <a:spcPts val="206"/>
              </a:spcBef>
              <a:spcAft>
                <a:spcPts val="0"/>
              </a:spcAft>
              <a:buClr>
                <a:schemeClr val="dk1"/>
              </a:buClr>
              <a:buSzPts val="900"/>
              <a:buFont typeface="Times New Roman"/>
              <a:buNone/>
              <a:defRPr sz="1029"/>
            </a:lvl5pPr>
            <a:lvl6pPr marL="3135203" lvl="5" indent="-261267" algn="l">
              <a:spcBef>
                <a:spcPts val="206"/>
              </a:spcBef>
              <a:spcAft>
                <a:spcPts val="0"/>
              </a:spcAft>
              <a:buClr>
                <a:schemeClr val="dk1"/>
              </a:buClr>
              <a:buSzPts val="900"/>
              <a:buFont typeface="Times New Roman"/>
              <a:buNone/>
              <a:defRPr sz="1029"/>
            </a:lvl6pPr>
            <a:lvl7pPr marL="3657737" lvl="6" indent="-261267" algn="l">
              <a:spcBef>
                <a:spcPts val="206"/>
              </a:spcBef>
              <a:spcAft>
                <a:spcPts val="0"/>
              </a:spcAft>
              <a:buClr>
                <a:schemeClr val="dk1"/>
              </a:buClr>
              <a:buSzPts val="900"/>
              <a:buFont typeface="Times New Roman"/>
              <a:buNone/>
              <a:defRPr sz="1029"/>
            </a:lvl7pPr>
            <a:lvl8pPr marL="4180271" lvl="7" indent="-261267" algn="l">
              <a:spcBef>
                <a:spcPts val="206"/>
              </a:spcBef>
              <a:spcAft>
                <a:spcPts val="0"/>
              </a:spcAft>
              <a:buClr>
                <a:schemeClr val="dk1"/>
              </a:buClr>
              <a:buSzPts val="900"/>
              <a:buFont typeface="Times New Roman"/>
              <a:buNone/>
              <a:defRPr sz="1029"/>
            </a:lvl8pPr>
            <a:lvl9pPr marL="4702805" lvl="8" indent="-261267" algn="l">
              <a:spcBef>
                <a:spcPts val="206"/>
              </a:spcBef>
              <a:spcAft>
                <a:spcPts val="0"/>
              </a:spcAft>
              <a:buClr>
                <a:schemeClr val="dk1"/>
              </a:buClr>
              <a:buSzPts val="900"/>
              <a:buFont typeface="Times New Roman"/>
              <a:buNone/>
              <a:defRPr sz="1029"/>
            </a:lvl9pPr>
          </a:lstStyle>
          <a:p>
            <a:endParaRPr/>
          </a:p>
        </p:txBody>
      </p:sp>
      <p:sp>
        <p:nvSpPr>
          <p:cNvPr id="69" name="Google Shape;69;p10"/>
          <p:cNvSpPr txBox="1">
            <a:spLocks noGrp="1"/>
          </p:cNvSpPr>
          <p:nvPr>
            <p:ph type="dt" idx="10"/>
          </p:nvPr>
        </p:nvSpPr>
        <p:spPr>
          <a:xfrm>
            <a:off x="3291568" y="29991505"/>
            <a:ext cx="9144000" cy="2196193"/>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14996433" y="29991505"/>
            <a:ext cx="13898336" cy="2196193"/>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31455633" y="29991505"/>
            <a:ext cx="9144000" cy="2196193"/>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9143">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9143">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9143">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9143">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9143">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9143">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9143">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9143">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9143">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3291569" y="2926897"/>
            <a:ext cx="37308064" cy="5486400"/>
          </a:xfrm>
          <a:prstGeom prst="rect">
            <a:avLst/>
          </a:prstGeom>
          <a:noFill/>
          <a:ln>
            <a:noFill/>
          </a:ln>
        </p:spPr>
        <p:txBody>
          <a:bodyPr spcFirstLastPara="1" wrap="square" lIns="522500" tIns="261250" rIns="522500" bIns="261250" anchor="ctr" anchorCtr="0"/>
          <a:lstStyle>
            <a:lvl1pPr marR="0" lvl="0"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9pPr>
          </a:lstStyle>
          <a:p>
            <a:endParaRPr/>
          </a:p>
        </p:txBody>
      </p:sp>
      <p:sp>
        <p:nvSpPr>
          <p:cNvPr id="11" name="Google Shape;11;p1"/>
          <p:cNvSpPr txBox="1">
            <a:spLocks noGrp="1"/>
          </p:cNvSpPr>
          <p:nvPr>
            <p:ph type="body" idx="1"/>
          </p:nvPr>
        </p:nvSpPr>
        <p:spPr>
          <a:xfrm>
            <a:off x="3291569" y="9510034"/>
            <a:ext cx="37308064" cy="19750767"/>
          </a:xfrm>
          <a:prstGeom prst="rect">
            <a:avLst/>
          </a:prstGeom>
          <a:noFill/>
          <a:ln>
            <a:noFill/>
          </a:ln>
        </p:spPr>
        <p:txBody>
          <a:bodyPr spcFirstLastPara="1" wrap="square" lIns="522500" tIns="261250" rIns="522500" bIns="261250" anchor="t" anchorCtr="0"/>
          <a:lstStyle>
            <a:lvl1pPr marL="457200" marR="0" lvl="0" indent="-1390650" algn="l" rtl="0">
              <a:spcBef>
                <a:spcPts val="3660"/>
              </a:spcBef>
              <a:spcAft>
                <a:spcPts val="0"/>
              </a:spcAft>
              <a:buClr>
                <a:schemeClr val="dk1"/>
              </a:buClr>
              <a:buSzPts val="18300"/>
              <a:buFont typeface="Times New Roman"/>
              <a:buChar char="•"/>
              <a:defRPr sz="18300" b="0" i="0" u="none" strike="noStrike" cap="none">
                <a:solidFill>
                  <a:schemeClr val="dk1"/>
                </a:solidFill>
                <a:latin typeface="Times New Roman"/>
                <a:ea typeface="Times New Roman"/>
                <a:cs typeface="Times New Roman"/>
                <a:sym typeface="Times New Roman"/>
              </a:defRPr>
            </a:lvl1pPr>
            <a:lvl2pPr marL="914400" marR="0" lvl="1" indent="-1244600" algn="l" rtl="0">
              <a:spcBef>
                <a:spcPts val="3200"/>
              </a:spcBef>
              <a:spcAft>
                <a:spcPts val="0"/>
              </a:spcAft>
              <a:buClr>
                <a:schemeClr val="dk1"/>
              </a:buClr>
              <a:buSzPts val="16000"/>
              <a:buFont typeface="Times New Roman"/>
              <a:buChar char="–"/>
              <a:defRPr sz="16000" b="0" i="0" u="none" strike="noStrike" cap="none">
                <a:solidFill>
                  <a:schemeClr val="dk1"/>
                </a:solidFill>
                <a:latin typeface="Times New Roman"/>
                <a:ea typeface="Times New Roman"/>
                <a:cs typeface="Times New Roman"/>
                <a:sym typeface="Times New Roman"/>
              </a:defRPr>
            </a:lvl2pPr>
            <a:lvl3pPr marL="1371600" marR="0" lvl="2" indent="-1098550" algn="l" rtl="0">
              <a:spcBef>
                <a:spcPts val="2740"/>
              </a:spcBef>
              <a:spcAft>
                <a:spcPts val="0"/>
              </a:spcAft>
              <a:buClr>
                <a:schemeClr val="dk1"/>
              </a:buClr>
              <a:buSzPts val="13700"/>
              <a:buFont typeface="Times New Roman"/>
              <a:buChar char="•"/>
              <a:defRPr sz="13700" b="0" i="0" u="none" strike="noStrike" cap="none">
                <a:solidFill>
                  <a:schemeClr val="dk1"/>
                </a:solidFill>
                <a:latin typeface="Times New Roman"/>
                <a:ea typeface="Times New Roman"/>
                <a:cs typeface="Times New Roman"/>
                <a:sym typeface="Times New Roman"/>
              </a:defRPr>
            </a:lvl3pPr>
            <a:lvl4pPr marL="1828800" marR="0" lvl="3"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4pPr>
            <a:lvl5pPr marL="2286000" marR="0" lvl="4"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5pPr>
            <a:lvl6pPr marL="2743200" marR="0" lvl="5"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6pPr>
            <a:lvl7pPr marL="3200400" marR="0" lvl="6"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7pPr>
            <a:lvl8pPr marL="3657600" marR="0" lvl="7"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8pPr>
            <a:lvl9pPr marL="4114800" marR="0" lvl="8"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1"/>
          <p:cNvSpPr txBox="1">
            <a:spLocks noGrp="1"/>
          </p:cNvSpPr>
          <p:nvPr>
            <p:ph type="dt" idx="10"/>
          </p:nvPr>
        </p:nvSpPr>
        <p:spPr>
          <a:xfrm>
            <a:off x="3291568" y="29991505"/>
            <a:ext cx="9144000" cy="2196193"/>
          </a:xfrm>
          <a:prstGeom prst="rect">
            <a:avLst/>
          </a:prstGeom>
          <a:noFill/>
          <a:ln>
            <a:noFill/>
          </a:ln>
        </p:spPr>
        <p:txBody>
          <a:bodyPr spcFirstLastPara="1" wrap="square" lIns="522500" tIns="261250" rIns="522500" bIns="261250" anchor="t" anchorCtr="0"/>
          <a:lstStyle>
            <a:lvl1pPr marR="0" lvl="0" algn="l" rtl="0">
              <a:spcBef>
                <a:spcPts val="0"/>
              </a:spcBef>
              <a:spcAft>
                <a:spcPts val="0"/>
              </a:spcAft>
              <a:buSzPts val="1400"/>
              <a:buNone/>
              <a:defRPr sz="9143"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1"/>
          <p:cNvSpPr txBox="1">
            <a:spLocks noGrp="1"/>
          </p:cNvSpPr>
          <p:nvPr>
            <p:ph type="ftr" idx="11"/>
          </p:nvPr>
        </p:nvSpPr>
        <p:spPr>
          <a:xfrm>
            <a:off x="14996433" y="29991505"/>
            <a:ext cx="13898336" cy="2196193"/>
          </a:xfrm>
          <a:prstGeom prst="rect">
            <a:avLst/>
          </a:prstGeom>
          <a:noFill/>
          <a:ln>
            <a:noFill/>
          </a:ln>
        </p:spPr>
        <p:txBody>
          <a:bodyPr spcFirstLastPara="1" wrap="square" lIns="522500" tIns="261250" rIns="522500" bIns="261250" anchor="t" anchorCtr="0"/>
          <a:lstStyle>
            <a:lvl1pPr marR="0" lvl="0" algn="ctr" rtl="0">
              <a:spcBef>
                <a:spcPts val="0"/>
              </a:spcBef>
              <a:spcAft>
                <a:spcPts val="0"/>
              </a:spcAft>
              <a:buSzPts val="1400"/>
              <a:buNone/>
              <a:defRPr sz="9143"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657"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1"/>
          <p:cNvSpPr txBox="1">
            <a:spLocks noGrp="1"/>
          </p:cNvSpPr>
          <p:nvPr>
            <p:ph type="sldNum" idx="12"/>
          </p:nvPr>
        </p:nvSpPr>
        <p:spPr>
          <a:xfrm>
            <a:off x="31455633" y="29991505"/>
            <a:ext cx="9144000" cy="2196193"/>
          </a:xfrm>
          <a:prstGeom prst="rect">
            <a:avLst/>
          </a:prstGeom>
          <a:noFill/>
          <a:ln>
            <a:noFill/>
          </a:ln>
        </p:spPr>
        <p:txBody>
          <a:bodyPr spcFirstLastPara="1" wrap="square" lIns="522500" tIns="261250" rIns="522500" bIns="261250" anchor="t" anchorCtr="0">
            <a:noAutofit/>
          </a:bodyPr>
          <a:lstStyle>
            <a:lvl1pPr marL="0" marR="0" lvl="0" indent="0" algn="r" rtl="0">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9143" b="0" i="0" u="none" strike="noStrike" cap="none">
                <a:solidFill>
                  <a:schemeClr val="dk1"/>
                </a:solidFill>
                <a:latin typeface="Times New Roman"/>
                <a:ea typeface="Times New Roman"/>
                <a:cs typeface="Times New Roman"/>
                <a:sym typeface="Times New Roman"/>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6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p:nvPr/>
        </p:nvSpPr>
        <p:spPr>
          <a:xfrm>
            <a:off x="365478" y="296046"/>
            <a:ext cx="43055178" cy="4713378"/>
          </a:xfrm>
          <a:prstGeom prst="rect">
            <a:avLst/>
          </a:prstGeom>
          <a:noFill/>
          <a:ln>
            <a:noFill/>
          </a:ln>
        </p:spPr>
        <p:txBody>
          <a:bodyPr spcFirstLastPara="1" wrap="square" lIns="104486" tIns="52229" rIns="104486" bIns="52229" anchor="t" anchorCtr="0">
            <a:noAutofit/>
          </a:bodyPr>
          <a:lstStyle/>
          <a:p>
            <a:pPr algn="ctr"/>
            <a:r>
              <a:rPr lang="en-US" sz="8400" dirty="0">
                <a:latin typeface="Times New Roman" panose="02020603050405020304" pitchFamily="18" charset="0"/>
                <a:cs typeface="Times New Roman" panose="02020603050405020304" pitchFamily="18" charset="0"/>
              </a:rPr>
              <a:t>Theists Securely Attached to God Have Higher Levels of Self-Control </a:t>
            </a:r>
          </a:p>
          <a:p>
            <a:pPr algn="ctr"/>
            <a:r>
              <a:rPr lang="en-US" sz="8400" dirty="0">
                <a:latin typeface="Times New Roman" panose="02020603050405020304" pitchFamily="18" charset="0"/>
                <a:cs typeface="Times New Roman" panose="02020603050405020304" pitchFamily="18" charset="0"/>
              </a:rPr>
              <a:t>Than Atheists and Agnostics </a:t>
            </a:r>
          </a:p>
          <a:p>
            <a:pPr algn="ctr"/>
            <a:r>
              <a:rPr lang="en-US" sz="5200" dirty="0">
                <a:solidFill>
                  <a:schemeClr val="dk1"/>
                </a:solidFill>
                <a:latin typeface="Times New Roman" panose="02020603050405020304" pitchFamily="18" charset="0"/>
                <a:ea typeface="Times New Roman"/>
                <a:cs typeface="Times New Roman" panose="02020603050405020304" pitchFamily="18" charset="0"/>
                <a:sym typeface="Times New Roman"/>
              </a:rPr>
              <a:t>David </a:t>
            </a:r>
            <a:r>
              <a:rPr lang="en-US" sz="5200" dirty="0">
                <a:solidFill>
                  <a:schemeClr val="dk1"/>
                </a:solidFill>
                <a:latin typeface="Times New Roman"/>
                <a:ea typeface="Times New Roman"/>
                <a:cs typeface="Times New Roman"/>
                <a:sym typeface="Times New Roman"/>
              </a:rPr>
              <a:t>M. Njus and Emma C. </a:t>
            </a:r>
            <a:r>
              <a:rPr lang="en-US" sz="5200" dirty="0" err="1">
                <a:solidFill>
                  <a:schemeClr val="dk1"/>
                </a:solidFill>
                <a:latin typeface="Times New Roman"/>
                <a:ea typeface="Times New Roman"/>
                <a:cs typeface="Times New Roman"/>
                <a:sym typeface="Times New Roman"/>
              </a:rPr>
              <a:t>Deihl</a:t>
            </a:r>
            <a:r>
              <a:rPr lang="en-US" sz="5200" dirty="0">
                <a:solidFill>
                  <a:schemeClr val="dk1"/>
                </a:solidFill>
                <a:latin typeface="Times New Roman"/>
                <a:ea typeface="Times New Roman"/>
                <a:cs typeface="Times New Roman"/>
                <a:sym typeface="Times New Roman"/>
              </a:rPr>
              <a:t> </a:t>
            </a:r>
            <a:endParaRPr sz="5200" dirty="0">
              <a:solidFill>
                <a:schemeClr val="dk1"/>
              </a:solidFill>
              <a:latin typeface="Times New Roman"/>
              <a:ea typeface="Times New Roman"/>
              <a:cs typeface="Times New Roman"/>
              <a:sym typeface="Times New Roman"/>
            </a:endParaRPr>
          </a:p>
          <a:p>
            <a:pPr algn="ctr"/>
            <a:r>
              <a:rPr lang="en-US" sz="5200" dirty="0">
                <a:solidFill>
                  <a:schemeClr val="dk1"/>
                </a:solidFill>
                <a:latin typeface="Times New Roman"/>
                <a:ea typeface="Times New Roman"/>
                <a:cs typeface="Times New Roman"/>
                <a:sym typeface="Times New Roman"/>
              </a:rPr>
              <a:t>Luther College</a:t>
            </a:r>
            <a:endParaRPr sz="5200" dirty="0"/>
          </a:p>
          <a:p>
            <a:pPr algn="ctr"/>
            <a:r>
              <a:rPr lang="en-US" sz="4800" i="1" dirty="0">
                <a:solidFill>
                  <a:schemeClr val="dk1"/>
                </a:solidFill>
                <a:latin typeface="Times New Roman"/>
                <a:ea typeface="Times New Roman"/>
                <a:cs typeface="Times New Roman"/>
                <a:sym typeface="Times New Roman"/>
              </a:rPr>
              <a:t>Presented at the Association for Psychological Science 2020 Poster Showcase</a:t>
            </a:r>
            <a:endParaRPr sz="4800" dirty="0"/>
          </a:p>
          <a:p>
            <a:pPr algn="ctr"/>
            <a:endParaRPr sz="4114" dirty="0">
              <a:solidFill>
                <a:schemeClr val="dk1"/>
              </a:solidFill>
              <a:latin typeface="Times New Roman"/>
              <a:ea typeface="Times New Roman"/>
              <a:cs typeface="Times New Roman"/>
              <a:sym typeface="Times New Roman"/>
            </a:endParaRPr>
          </a:p>
        </p:txBody>
      </p:sp>
      <p:sp>
        <p:nvSpPr>
          <p:cNvPr id="91" name="Google Shape;91;p13"/>
          <p:cNvSpPr txBox="1"/>
          <p:nvPr/>
        </p:nvSpPr>
        <p:spPr>
          <a:xfrm>
            <a:off x="1399869" y="5846904"/>
            <a:ext cx="11983901" cy="15686804"/>
          </a:xfrm>
          <a:prstGeom prst="rect">
            <a:avLst/>
          </a:prstGeom>
          <a:noFill/>
          <a:ln>
            <a:noFill/>
          </a:ln>
        </p:spPr>
        <p:txBody>
          <a:bodyPr spcFirstLastPara="1" wrap="square" lIns="104486" tIns="52229" rIns="104486" bIns="52229" anchor="t" anchorCtr="0">
            <a:noAutofit/>
          </a:bodyPr>
          <a:lstStyle/>
          <a:p>
            <a:r>
              <a:rPr lang="en-US" sz="4000" dirty="0">
                <a:solidFill>
                  <a:schemeClr val="dk1"/>
                </a:solidFill>
                <a:latin typeface="Times New Roman"/>
                <a:ea typeface="Times New Roman"/>
                <a:cs typeface="Times New Roman"/>
                <a:sym typeface="Times New Roman"/>
              </a:rPr>
              <a:t>	</a:t>
            </a:r>
            <a:r>
              <a:rPr lang="en-US" sz="4000" dirty="0">
                <a:latin typeface="Times New Roman" panose="02020603050405020304" pitchFamily="18" charset="0"/>
                <a:cs typeface="Times New Roman" panose="02020603050405020304" pitchFamily="18" charset="0"/>
              </a:rPr>
              <a:t> </a:t>
            </a:r>
            <a:r>
              <a:rPr lang="en-US" sz="3800" i="1" dirty="0">
                <a:latin typeface="Times New Roman" panose="02020603050405020304" pitchFamily="18" charset="0"/>
                <a:cs typeface="Times New Roman" panose="02020603050405020304" pitchFamily="18" charset="0"/>
              </a:rPr>
              <a:t>Self-control</a:t>
            </a:r>
            <a:r>
              <a:rPr lang="en-US" sz="3800" dirty="0">
                <a:latin typeface="Times New Roman" panose="02020603050405020304" pitchFamily="18" charset="0"/>
                <a:cs typeface="Times New Roman" panose="02020603050405020304" pitchFamily="18" charset="0"/>
              </a:rPr>
              <a:t> refers to the ability to override a dominant response in a given situation—such as refraining from the temptation to lash out toward someone who has slighted you.  </a:t>
            </a:r>
            <a:r>
              <a:rPr lang="en-US" sz="3800" i="1" dirty="0">
                <a:latin typeface="Times New Roman" panose="02020603050405020304" pitchFamily="18" charset="0"/>
                <a:cs typeface="Times New Roman" panose="02020603050405020304" pitchFamily="18" charset="0"/>
              </a:rPr>
              <a:t>Self-regulation</a:t>
            </a:r>
            <a:r>
              <a:rPr lang="en-US" sz="3800" dirty="0">
                <a:latin typeface="Times New Roman" panose="02020603050405020304" pitchFamily="18" charset="0"/>
                <a:cs typeface="Times New Roman" panose="02020603050405020304" pitchFamily="18" charset="0"/>
              </a:rPr>
              <a:t> involves self-control in a longer-term context—one monitors and alters one’s behaviors to accomplish a longer-term goal, such as working toward a desired career.  </a:t>
            </a:r>
          </a:p>
          <a:p>
            <a:r>
              <a:rPr lang="en-US" sz="3800" dirty="0">
                <a:latin typeface="Times New Roman" panose="02020603050405020304" pitchFamily="18" charset="0"/>
                <a:cs typeface="Times New Roman" panose="02020603050405020304" pitchFamily="18" charset="0"/>
              </a:rPr>
              <a:t>	Previous research suggests attachment as a factor that may strengthen one’s levels of self-control and self-regulation.  Those with secure attachment relationships, who receive consistent and adequate support from their attachment figures, are more likely to have higher levels of self-control and self-regulation than those with insecure attachment relationships (Orehek, Vazeou-Niewuwenhuis, Quick, &amp; Weaverling, 2017). </a:t>
            </a:r>
          </a:p>
          <a:p>
            <a:r>
              <a:rPr lang="en-US" sz="3800" dirty="0">
                <a:latin typeface="Times New Roman" panose="02020603050405020304" pitchFamily="18" charset="0"/>
                <a:cs typeface="Times New Roman" panose="02020603050405020304" pitchFamily="18" charset="0"/>
              </a:rPr>
              <a:t>	Kirkpatrick (2005) proposed that for theists, a representation of God can serve as an attachment figure—a safe haven in times of distress and a secure base from which one can venture into the world.  He further proposed that the two dimensions of adult attachment (anxiety and avoidance) also apply to the attachment relationship with God.</a:t>
            </a:r>
          </a:p>
          <a:p>
            <a:r>
              <a:rPr lang="en-GB" sz="3800" dirty="0">
                <a:latin typeface="Times New Roman" panose="02020603050405020304" pitchFamily="18" charset="0"/>
                <a:cs typeface="Times New Roman" panose="02020603050405020304" pitchFamily="18" charset="0"/>
              </a:rPr>
              <a:t>	The current study combines these areas of scholarship, examining whether self-control and self-regulation vary among those with differing levels of God attachment, as well as among those who do not believe in God.</a:t>
            </a:r>
            <a:endParaRPr sz="3800" dirty="0">
              <a:solidFill>
                <a:schemeClr val="dk1"/>
              </a:solidFill>
              <a:latin typeface="Times New Roman" panose="02020603050405020304" pitchFamily="18" charset="0"/>
              <a:ea typeface="Times New Roman"/>
              <a:cs typeface="Times New Roman" panose="02020603050405020304" pitchFamily="18" charset="0"/>
              <a:sym typeface="Times New Roman"/>
            </a:endParaRPr>
          </a:p>
        </p:txBody>
      </p:sp>
      <mc:AlternateContent xmlns:mc="http://schemas.openxmlformats.org/markup-compatibility/2006" xmlns:a14="http://schemas.microsoft.com/office/drawing/2010/main">
        <mc:Choice Requires="a14">
          <p:sp>
            <p:nvSpPr>
              <p:cNvPr id="92" name="Google Shape;92;p13"/>
              <p:cNvSpPr txBox="1"/>
              <p:nvPr/>
            </p:nvSpPr>
            <p:spPr>
              <a:xfrm>
                <a:off x="14579387" y="5846904"/>
                <a:ext cx="14627361" cy="12456735"/>
              </a:xfrm>
              <a:prstGeom prst="rect">
                <a:avLst/>
              </a:prstGeom>
              <a:noFill/>
              <a:ln>
                <a:noFill/>
              </a:ln>
            </p:spPr>
            <p:txBody>
              <a:bodyPr spcFirstLastPara="1" wrap="square" lIns="104486" tIns="52229" rIns="104486" bIns="52229" anchor="t" anchorCtr="0">
                <a:noAutofit/>
              </a:bodyPr>
              <a:lstStyle/>
              <a:p>
                <a:pPr lvl="0" algn="ctr"/>
                <a:r>
                  <a:rPr lang="en-US" sz="3800" b="1" dirty="0">
                    <a:solidFill>
                      <a:schemeClr val="dk1"/>
                    </a:solidFill>
                    <a:latin typeface="Times New Roman"/>
                    <a:ea typeface="Times New Roman"/>
                    <a:cs typeface="Times New Roman"/>
                    <a:sym typeface="Times New Roman"/>
                  </a:rPr>
                  <a:t>Results</a:t>
                </a:r>
              </a:p>
              <a:p>
                <a:pPr lvl="0" algn="ctr"/>
                <a:endParaRPr lang="en-US" sz="1600" b="1" dirty="0">
                  <a:solidFill>
                    <a:schemeClr val="dk1"/>
                  </a:solidFill>
                  <a:latin typeface="Times New Roman"/>
                  <a:ea typeface="Times New Roman"/>
                  <a:cs typeface="Times New Roman"/>
                  <a:sym typeface="Times New Roman"/>
                </a:endParaRPr>
              </a:p>
              <a:p>
                <a:pPr lvl="0"/>
                <a:r>
                  <a:rPr lang="en-US" sz="3800" dirty="0">
                    <a:solidFill>
                      <a:schemeClr val="dk1"/>
                    </a:solidFill>
                    <a:latin typeface="Times New Roman"/>
                    <a:ea typeface="Times New Roman"/>
                    <a:cs typeface="Times New Roman"/>
                    <a:sym typeface="Times New Roman"/>
                  </a:rPr>
                  <a:t>	</a:t>
                </a:r>
                <a:r>
                  <a:rPr lang="en-US" sz="3800" dirty="0">
                    <a:solidFill>
                      <a:schemeClr val="dk1"/>
                    </a:solidFill>
                    <a:latin typeface="Times New Roman" panose="02020603050405020304" pitchFamily="18" charset="0"/>
                    <a:ea typeface="Times New Roman"/>
                    <a:cs typeface="Times New Roman" panose="02020603050405020304" pitchFamily="18" charset="0"/>
                    <a:sym typeface="Times New Roman"/>
                  </a:rPr>
                  <a:t>Correlations among study variables are presented in Table 1. </a:t>
                </a:r>
              </a:p>
              <a:p>
                <a:pPr lvl="0"/>
                <a:r>
                  <a:rPr lang="en-US" sz="3800" dirty="0">
                    <a:solidFill>
                      <a:schemeClr val="dk1"/>
                    </a:solidFill>
                    <a:latin typeface="Times New Roman" panose="02020603050405020304" pitchFamily="18" charset="0"/>
                    <a:cs typeface="Times New Roman" panose="02020603050405020304" pitchFamily="18" charset="0"/>
                    <a:sym typeface="Times New Roman"/>
                  </a:rPr>
                  <a:t>	</a:t>
                </a:r>
                <a:r>
                  <a:rPr lang="en-GB" sz="3800" dirty="0">
                    <a:latin typeface="Times New Roman" panose="02020603050405020304" pitchFamily="18" charset="0"/>
                    <a:cs typeface="Times New Roman" panose="02020603050405020304" pitchFamily="18" charset="0"/>
                  </a:rPr>
                  <a:t>To clearly identify secure and insecure God attachment, we used a 40</a:t>
                </a:r>
                <a:r>
                  <a:rPr lang="en-GB" sz="3800" baseline="30000" dirty="0">
                    <a:latin typeface="Times New Roman" panose="02020603050405020304" pitchFamily="18" charset="0"/>
                    <a:cs typeface="Times New Roman" panose="02020603050405020304" pitchFamily="18" charset="0"/>
                  </a:rPr>
                  <a:t>th</a:t>
                </a:r>
                <a:r>
                  <a:rPr lang="en-GB" sz="3800" dirty="0">
                    <a:latin typeface="Times New Roman" panose="02020603050405020304" pitchFamily="18" charset="0"/>
                    <a:cs typeface="Times New Roman" panose="02020603050405020304" pitchFamily="18" charset="0"/>
                  </a:rPr>
                  <a:t>/60</a:t>
                </a:r>
                <a:r>
                  <a:rPr lang="en-GB" sz="3800" baseline="30000" dirty="0">
                    <a:latin typeface="Times New Roman" panose="02020603050405020304" pitchFamily="18" charset="0"/>
                    <a:cs typeface="Times New Roman" panose="02020603050405020304" pitchFamily="18" charset="0"/>
                  </a:rPr>
                  <a:t>th</a:t>
                </a:r>
                <a:r>
                  <a:rPr lang="en-GB" sz="3800" dirty="0">
                    <a:latin typeface="Times New Roman" panose="02020603050405020304" pitchFamily="18" charset="0"/>
                    <a:cs typeface="Times New Roman" panose="02020603050405020304" pitchFamily="18" charset="0"/>
                  </a:rPr>
                  <a:t> percentile cut on both AGI scales:  theists scoring at the 40</a:t>
                </a:r>
                <a:r>
                  <a:rPr lang="en-GB" sz="3800" baseline="30000" dirty="0">
                    <a:latin typeface="Times New Roman" panose="02020603050405020304" pitchFamily="18" charset="0"/>
                    <a:cs typeface="Times New Roman" panose="02020603050405020304" pitchFamily="18" charset="0"/>
                  </a:rPr>
                  <a:t>th</a:t>
                </a:r>
                <a:r>
                  <a:rPr lang="en-GB" sz="3800" dirty="0">
                    <a:latin typeface="Times New Roman" panose="02020603050405020304" pitchFamily="18" charset="0"/>
                    <a:cs typeface="Times New Roman" panose="02020603050405020304" pitchFamily="18" charset="0"/>
                  </a:rPr>
                  <a:t> percentile or lower on both anxious and avoidant God attachment were identified as “securely attached to God.”  Theists scoring at the 60</a:t>
                </a:r>
                <a:r>
                  <a:rPr lang="en-GB" sz="3800" baseline="30000" dirty="0">
                    <a:latin typeface="Times New Roman" panose="02020603050405020304" pitchFamily="18" charset="0"/>
                    <a:cs typeface="Times New Roman" panose="02020603050405020304" pitchFamily="18" charset="0"/>
                  </a:rPr>
                  <a:t>th</a:t>
                </a:r>
                <a:r>
                  <a:rPr lang="en-GB" sz="3800" dirty="0">
                    <a:latin typeface="Times New Roman" panose="02020603050405020304" pitchFamily="18" charset="0"/>
                    <a:cs typeface="Times New Roman" panose="02020603050405020304" pitchFamily="18" charset="0"/>
                  </a:rPr>
                  <a:t> percentile or above on anxious or avoidant God attachment (or both) were classified as “insecurely attached to God.”  These two groups, along with atheists and agnostics, were the categorical variable in two one-way analyses of variance, one performed on self-control, the other on self-regulation</a:t>
                </a:r>
                <a:r>
                  <a:rPr lang="en-GB" sz="3800" dirty="0"/>
                  <a:t>.</a:t>
                </a:r>
              </a:p>
              <a:p>
                <a:r>
                  <a:rPr lang="en-GB" sz="3800" dirty="0">
                    <a:latin typeface="Times New Roman" panose="02020603050405020304" pitchFamily="18" charset="0"/>
                    <a:cs typeface="Times New Roman" panose="02020603050405020304" pitchFamily="18" charset="0"/>
                  </a:rPr>
                  <a:t>	The self-control ANOVA was significant (</a:t>
                </a:r>
                <a:r>
                  <a:rPr lang="en-GB" sz="3800" i="1" dirty="0">
                    <a:latin typeface="Times New Roman" panose="02020603050405020304" pitchFamily="18" charset="0"/>
                    <a:cs typeface="Times New Roman" panose="02020603050405020304" pitchFamily="18" charset="0"/>
                  </a:rPr>
                  <a:t>F</a:t>
                </a:r>
                <a:r>
                  <a:rPr lang="en-GB" sz="3800" dirty="0">
                    <a:latin typeface="Times New Roman" panose="02020603050405020304" pitchFamily="18" charset="0"/>
                    <a:cs typeface="Times New Roman" panose="02020603050405020304" pitchFamily="18" charset="0"/>
                  </a:rPr>
                  <a:t>(3, 902)=19.79, </a:t>
                </a:r>
                <a:r>
                  <a:rPr lang="en-GB" sz="3800" i="1" dirty="0">
                    <a:latin typeface="Times New Roman" panose="02020603050405020304" pitchFamily="18" charset="0"/>
                    <a:cs typeface="Times New Roman" panose="02020603050405020304" pitchFamily="18" charset="0"/>
                  </a:rPr>
                  <a:t>p</a:t>
                </a:r>
                <a:r>
                  <a:rPr lang="en-GB" sz="3800" dirty="0">
                    <a:latin typeface="Times New Roman" panose="02020603050405020304" pitchFamily="18" charset="0"/>
                    <a:cs typeface="Times New Roman" panose="02020603050405020304" pitchFamily="18" charset="0"/>
                  </a:rPr>
                  <a:t>&lt;.001; η</a:t>
                </a:r>
                <a:r>
                  <a:rPr lang="en-GB" sz="3800" baseline="30000" dirty="0">
                    <a:latin typeface="Times New Roman" panose="02020603050405020304" pitchFamily="18" charset="0"/>
                    <a:cs typeface="Times New Roman" panose="02020603050405020304" pitchFamily="18" charset="0"/>
                  </a:rPr>
                  <a:t>2</a:t>
                </a:r>
                <a:r>
                  <a:rPr lang="en-GB" sz="3800" dirty="0">
                    <a:latin typeface="Times New Roman" panose="02020603050405020304" pitchFamily="18" charset="0"/>
                    <a:cs typeface="Times New Roman" panose="02020603050405020304" pitchFamily="18" charset="0"/>
                  </a:rPr>
                  <a:t>=.062).  A Tukey HSD post hoc test revealed that individuals securely attached to God had higher self-control (</a:t>
                </a:r>
                <a14:m>
                  <m:oMath xmlns:m="http://schemas.openxmlformats.org/officeDocument/2006/math">
                    <m:acc>
                      <m:accPr>
                        <m:chr m:val="̅"/>
                        <m:ctrlPr>
                          <a:rPr lang="en-US" sz="3800" i="1">
                            <a:latin typeface="Cambria Math" panose="02040503050406030204" pitchFamily="18" charset="0"/>
                          </a:rPr>
                        </m:ctrlPr>
                      </m:accPr>
                      <m:e>
                        <m:r>
                          <a:rPr lang="en-GB" sz="3800" i="1">
                            <a:latin typeface="Cambria Math" panose="02040503050406030204" pitchFamily="18" charset="0"/>
                          </a:rPr>
                          <m:t>𝑋</m:t>
                        </m:r>
                      </m:e>
                    </m:acc>
                  </m:oMath>
                </a14:m>
                <a:r>
                  <a:rPr lang="en-GB" sz="3800" dirty="0">
                    <a:latin typeface="Times New Roman" panose="02020603050405020304" pitchFamily="18" charset="0"/>
                    <a:cs typeface="Times New Roman" panose="02020603050405020304" pitchFamily="18" charset="0"/>
                  </a:rPr>
                  <a:t>=3.93) than did atheists (</a:t>
                </a:r>
                <a14:m>
                  <m:oMath xmlns:m="http://schemas.openxmlformats.org/officeDocument/2006/math">
                    <m:acc>
                      <m:accPr>
                        <m:chr m:val="̅"/>
                        <m:ctrlPr>
                          <a:rPr lang="en-US" sz="3800" i="1">
                            <a:latin typeface="Cambria Math" panose="02040503050406030204" pitchFamily="18" charset="0"/>
                          </a:rPr>
                        </m:ctrlPr>
                      </m:accPr>
                      <m:e>
                        <m:r>
                          <a:rPr lang="en-GB" sz="3800" i="1">
                            <a:latin typeface="Cambria Math" panose="02040503050406030204" pitchFamily="18" charset="0"/>
                          </a:rPr>
                          <m:t>𝑋</m:t>
                        </m:r>
                      </m:e>
                    </m:acc>
                  </m:oMath>
                </a14:m>
                <a:r>
                  <a:rPr lang="en-GB" sz="3800" dirty="0">
                    <a:latin typeface="Times New Roman" panose="02020603050405020304" pitchFamily="18" charset="0"/>
                    <a:cs typeface="Times New Roman" panose="02020603050405020304" pitchFamily="18" charset="0"/>
                  </a:rPr>
                  <a:t>=3.27), agnostics (</a:t>
                </a:r>
                <a14:m>
                  <m:oMath xmlns:m="http://schemas.openxmlformats.org/officeDocument/2006/math">
                    <m:acc>
                      <m:accPr>
                        <m:chr m:val="̅"/>
                        <m:ctrlPr>
                          <a:rPr lang="en-US" sz="3800" i="1">
                            <a:latin typeface="Cambria Math" panose="02040503050406030204" pitchFamily="18" charset="0"/>
                          </a:rPr>
                        </m:ctrlPr>
                      </m:accPr>
                      <m:e>
                        <m:r>
                          <a:rPr lang="en-GB" sz="3800" i="1">
                            <a:latin typeface="Cambria Math" panose="02040503050406030204" pitchFamily="18" charset="0"/>
                          </a:rPr>
                          <m:t>𝑋</m:t>
                        </m:r>
                      </m:e>
                    </m:acc>
                  </m:oMath>
                </a14:m>
                <a:r>
                  <a:rPr lang="en-GB" sz="3800" dirty="0">
                    <a:latin typeface="Times New Roman" panose="02020603050405020304" pitchFamily="18" charset="0"/>
                    <a:cs typeface="Times New Roman" panose="02020603050405020304" pitchFamily="18" charset="0"/>
                  </a:rPr>
                  <a:t>=3.29) and theists insecurely attached to God (</a:t>
                </a:r>
                <a14:m>
                  <m:oMath xmlns:m="http://schemas.openxmlformats.org/officeDocument/2006/math">
                    <m:acc>
                      <m:accPr>
                        <m:chr m:val="̅"/>
                        <m:ctrlPr>
                          <a:rPr lang="en-US" sz="3800" i="1">
                            <a:latin typeface="Cambria Math" panose="02040503050406030204" pitchFamily="18" charset="0"/>
                          </a:rPr>
                        </m:ctrlPr>
                      </m:accPr>
                      <m:e>
                        <m:r>
                          <a:rPr lang="en-GB" sz="3800" i="1">
                            <a:latin typeface="Cambria Math" panose="02040503050406030204" pitchFamily="18" charset="0"/>
                          </a:rPr>
                          <m:t>𝑋</m:t>
                        </m:r>
                      </m:e>
                    </m:acc>
                  </m:oMath>
                </a14:m>
                <a:r>
                  <a:rPr lang="en-GB" sz="3800" dirty="0">
                    <a:latin typeface="Times New Roman" panose="02020603050405020304" pitchFamily="18" charset="0"/>
                    <a:cs typeface="Times New Roman" panose="02020603050405020304" pitchFamily="18" charset="0"/>
                  </a:rPr>
                  <a:t>=3.36).  </a:t>
                </a:r>
              </a:p>
              <a:p>
                <a:r>
                  <a:rPr lang="en-GB" sz="3800" dirty="0">
                    <a:latin typeface="Times New Roman" panose="02020603050405020304" pitchFamily="18" charset="0"/>
                    <a:cs typeface="Times New Roman" panose="02020603050405020304" pitchFamily="18" charset="0"/>
                  </a:rPr>
                  <a:t>	The self-regulation ANOVA was also significant (</a:t>
                </a:r>
                <a:r>
                  <a:rPr lang="en-GB" sz="3800" i="1" dirty="0">
                    <a:latin typeface="Times New Roman" panose="02020603050405020304" pitchFamily="18" charset="0"/>
                    <a:cs typeface="Times New Roman" panose="02020603050405020304" pitchFamily="18" charset="0"/>
                  </a:rPr>
                  <a:t>F</a:t>
                </a:r>
                <a:r>
                  <a:rPr lang="en-GB" sz="3800" dirty="0">
                    <a:latin typeface="Times New Roman" panose="02020603050405020304" pitchFamily="18" charset="0"/>
                    <a:cs typeface="Times New Roman" panose="02020603050405020304" pitchFamily="18" charset="0"/>
                  </a:rPr>
                  <a:t>(3, 902)=18.34, </a:t>
                </a:r>
                <a:r>
                  <a:rPr lang="en-GB" sz="3800" i="1" dirty="0">
                    <a:latin typeface="Times New Roman" panose="02020603050405020304" pitchFamily="18" charset="0"/>
                    <a:cs typeface="Times New Roman" panose="02020603050405020304" pitchFamily="18" charset="0"/>
                  </a:rPr>
                  <a:t>p</a:t>
                </a:r>
                <a:r>
                  <a:rPr lang="en-GB" sz="3800" dirty="0">
                    <a:latin typeface="Times New Roman" panose="02020603050405020304" pitchFamily="18" charset="0"/>
                    <a:cs typeface="Times New Roman" panose="02020603050405020304" pitchFamily="18" charset="0"/>
                  </a:rPr>
                  <a:t>&lt;.001; η</a:t>
                </a:r>
                <a:r>
                  <a:rPr lang="en-GB" sz="3800" baseline="30000" dirty="0">
                    <a:latin typeface="Times New Roman" panose="02020603050405020304" pitchFamily="18" charset="0"/>
                    <a:cs typeface="Times New Roman" panose="02020603050405020304" pitchFamily="18" charset="0"/>
                  </a:rPr>
                  <a:t>2</a:t>
                </a:r>
                <a:r>
                  <a:rPr lang="en-GB" sz="3800" dirty="0">
                    <a:latin typeface="Times New Roman" panose="02020603050405020304" pitchFamily="18" charset="0"/>
                    <a:cs typeface="Times New Roman" panose="02020603050405020304" pitchFamily="18" charset="0"/>
                  </a:rPr>
                  <a:t>=.057).  A Tukey HSD post hoc test revealed that individuals securely attached to God had higher self-regulation (</a:t>
                </a:r>
                <a14:m>
                  <m:oMath xmlns:m="http://schemas.openxmlformats.org/officeDocument/2006/math">
                    <m:acc>
                      <m:accPr>
                        <m:chr m:val="̅"/>
                        <m:ctrlPr>
                          <a:rPr lang="en-US" sz="3800" i="1">
                            <a:latin typeface="Cambria Math" panose="02040503050406030204" pitchFamily="18" charset="0"/>
                          </a:rPr>
                        </m:ctrlPr>
                      </m:accPr>
                      <m:e>
                        <m:r>
                          <a:rPr lang="en-GB" sz="3800" i="1">
                            <a:latin typeface="Cambria Math" panose="02040503050406030204" pitchFamily="18" charset="0"/>
                          </a:rPr>
                          <m:t>𝑋</m:t>
                        </m:r>
                      </m:e>
                    </m:acc>
                  </m:oMath>
                </a14:m>
                <a:r>
                  <a:rPr lang="en-GB" sz="3800" dirty="0">
                    <a:latin typeface="Times New Roman" panose="02020603050405020304" pitchFamily="18" charset="0"/>
                    <a:cs typeface="Times New Roman" panose="02020603050405020304" pitchFamily="18" charset="0"/>
                  </a:rPr>
                  <a:t>=4.31) than did atheists (</a:t>
                </a:r>
                <a14:m>
                  <m:oMath xmlns:m="http://schemas.openxmlformats.org/officeDocument/2006/math">
                    <m:acc>
                      <m:accPr>
                        <m:chr m:val="̅"/>
                        <m:ctrlPr>
                          <a:rPr lang="en-US" sz="3800" i="1">
                            <a:latin typeface="Cambria Math" panose="02040503050406030204" pitchFamily="18" charset="0"/>
                          </a:rPr>
                        </m:ctrlPr>
                      </m:accPr>
                      <m:e>
                        <m:r>
                          <a:rPr lang="en-GB" sz="3800" i="1">
                            <a:latin typeface="Cambria Math" panose="02040503050406030204" pitchFamily="18" charset="0"/>
                          </a:rPr>
                          <m:t>𝑋</m:t>
                        </m:r>
                      </m:e>
                    </m:acc>
                  </m:oMath>
                </a14:m>
                <a:r>
                  <a:rPr lang="en-GB" sz="3800" dirty="0">
                    <a:latin typeface="Times New Roman" panose="02020603050405020304" pitchFamily="18" charset="0"/>
                    <a:cs typeface="Times New Roman" panose="02020603050405020304" pitchFamily="18" charset="0"/>
                  </a:rPr>
                  <a:t>=3.83), agnostics (</a:t>
                </a:r>
                <a14:m>
                  <m:oMath xmlns:m="http://schemas.openxmlformats.org/officeDocument/2006/math">
                    <m:acc>
                      <m:accPr>
                        <m:chr m:val="̅"/>
                        <m:ctrlPr>
                          <a:rPr lang="en-US" sz="3800" i="1">
                            <a:latin typeface="Cambria Math" panose="02040503050406030204" pitchFamily="18" charset="0"/>
                          </a:rPr>
                        </m:ctrlPr>
                      </m:accPr>
                      <m:e>
                        <m:r>
                          <a:rPr lang="en-GB" sz="3800" i="1">
                            <a:latin typeface="Cambria Math" panose="02040503050406030204" pitchFamily="18" charset="0"/>
                          </a:rPr>
                          <m:t>𝑋</m:t>
                        </m:r>
                      </m:e>
                    </m:acc>
                  </m:oMath>
                </a14:m>
                <a:r>
                  <a:rPr lang="en-GB" sz="3800" dirty="0">
                    <a:latin typeface="Times New Roman" panose="02020603050405020304" pitchFamily="18" charset="0"/>
                    <a:cs typeface="Times New Roman" panose="02020603050405020304" pitchFamily="18" charset="0"/>
                  </a:rPr>
                  <a:t>=3.80) and theists insecurely attached to </a:t>
                </a:r>
              </a:p>
              <a:p>
                <a:r>
                  <a:rPr lang="en-GB" sz="3800" dirty="0">
                    <a:latin typeface="Times New Roman" panose="02020603050405020304" pitchFamily="18" charset="0"/>
                    <a:cs typeface="Times New Roman" panose="02020603050405020304" pitchFamily="18" charset="0"/>
                  </a:rPr>
                  <a:t>God (</a:t>
                </a:r>
                <a14:m>
                  <m:oMath xmlns:m="http://schemas.openxmlformats.org/officeDocument/2006/math">
                    <m:acc>
                      <m:accPr>
                        <m:chr m:val="̅"/>
                        <m:ctrlPr>
                          <a:rPr lang="en-US" sz="3800" i="1">
                            <a:latin typeface="Cambria Math" panose="02040503050406030204" pitchFamily="18" charset="0"/>
                          </a:rPr>
                        </m:ctrlPr>
                      </m:accPr>
                      <m:e>
                        <m:r>
                          <a:rPr lang="en-GB" sz="3800" i="1">
                            <a:latin typeface="Cambria Math" panose="02040503050406030204" pitchFamily="18" charset="0"/>
                          </a:rPr>
                          <m:t>𝑋</m:t>
                        </m:r>
                      </m:e>
                    </m:acc>
                  </m:oMath>
                </a14:m>
                <a:r>
                  <a:rPr lang="en-GB" sz="3800" dirty="0">
                    <a:latin typeface="Times New Roman" panose="02020603050405020304" pitchFamily="18" charset="0"/>
                    <a:cs typeface="Times New Roman" panose="02020603050405020304" pitchFamily="18" charset="0"/>
                  </a:rPr>
                  <a:t>=3.86).</a:t>
                </a:r>
                <a:endParaRPr lang="en-US" sz="3800" dirty="0">
                  <a:latin typeface="Times New Roman" panose="02020603050405020304" pitchFamily="18" charset="0"/>
                  <a:cs typeface="Times New Roman" panose="02020603050405020304" pitchFamily="18" charset="0"/>
                </a:endParaRPr>
              </a:p>
              <a:p>
                <a:pPr lvl="0"/>
                <a:endParaRPr sz="3800" dirty="0">
                  <a:latin typeface="Times New Roman" panose="02020603050405020304" pitchFamily="18" charset="0"/>
                  <a:cs typeface="Times New Roman" panose="02020603050405020304" pitchFamily="18" charset="0"/>
                </a:endParaRPr>
              </a:p>
            </p:txBody>
          </p:sp>
        </mc:Choice>
        <mc:Fallback xmlns="">
          <p:sp>
            <p:nvSpPr>
              <p:cNvPr id="92" name="Google Shape;92;p13"/>
              <p:cNvSpPr txBox="1">
                <a:spLocks noRot="1" noChangeAspect="1" noMove="1" noResize="1" noEditPoints="1" noAdjustHandles="1" noChangeArrowheads="1" noChangeShapeType="1" noTextEdit="1"/>
              </p:cNvSpPr>
              <p:nvPr/>
            </p:nvSpPr>
            <p:spPr>
              <a:xfrm>
                <a:off x="14579387" y="5846904"/>
                <a:ext cx="14627361" cy="12456735"/>
              </a:xfrm>
              <a:prstGeom prst="rect">
                <a:avLst/>
              </a:prstGeom>
              <a:blipFill>
                <a:blip r:embed="rId3"/>
                <a:stretch>
                  <a:fillRect l="-1292" t="-783" r="-1251" b="-2397"/>
                </a:stretch>
              </a:blipFill>
              <a:ln>
                <a:noFill/>
              </a:ln>
            </p:spPr>
            <p:txBody>
              <a:bodyPr/>
              <a:lstStyle/>
              <a:p>
                <a:r>
                  <a:rPr lang="en-US">
                    <a:noFill/>
                  </a:rPr>
                  <a:t> </a:t>
                </a:r>
              </a:p>
            </p:txBody>
          </p:sp>
        </mc:Fallback>
      </mc:AlternateContent>
      <p:sp>
        <p:nvSpPr>
          <p:cNvPr id="93" name="Google Shape;93;p13"/>
          <p:cNvSpPr/>
          <p:nvPr/>
        </p:nvSpPr>
        <p:spPr>
          <a:xfrm>
            <a:off x="18200914" y="12104914"/>
            <a:ext cx="58521600" cy="0"/>
          </a:xfrm>
          <a:prstGeom prst="rect">
            <a:avLst/>
          </a:prstGeom>
          <a:noFill/>
          <a:ln>
            <a:noFill/>
          </a:ln>
        </p:spPr>
        <p:txBody>
          <a:bodyPr spcFirstLastPara="1" wrap="square" lIns="104486" tIns="52229" rIns="104486" bIns="52229" anchor="t" anchorCtr="0">
            <a:noAutofit/>
          </a:bodyPr>
          <a:lstStyle/>
          <a:p>
            <a:endParaRPr sz="3657">
              <a:solidFill>
                <a:schemeClr val="dk1"/>
              </a:solidFill>
              <a:latin typeface="Times New Roman"/>
              <a:ea typeface="Times New Roman"/>
              <a:cs typeface="Times New Roman"/>
              <a:sym typeface="Times New Roman"/>
            </a:endParaRPr>
          </a:p>
        </p:txBody>
      </p:sp>
      <p:sp>
        <p:nvSpPr>
          <p:cNvPr id="94" name="Google Shape;94;p13"/>
          <p:cNvSpPr txBox="1"/>
          <p:nvPr/>
        </p:nvSpPr>
        <p:spPr>
          <a:xfrm>
            <a:off x="30572600" y="17624844"/>
            <a:ext cx="12533656" cy="14206893"/>
          </a:xfrm>
          <a:prstGeom prst="rect">
            <a:avLst/>
          </a:prstGeom>
          <a:noFill/>
          <a:ln>
            <a:noFill/>
          </a:ln>
        </p:spPr>
        <p:txBody>
          <a:bodyPr spcFirstLastPara="1" wrap="square" lIns="104486" tIns="52229" rIns="104486" bIns="52229" anchor="t" anchorCtr="0">
            <a:noAutofit/>
          </a:bodyPr>
          <a:lstStyle/>
          <a:p>
            <a:pPr algn="ctr"/>
            <a:r>
              <a:rPr lang="en-US" sz="3600" b="1" dirty="0">
                <a:solidFill>
                  <a:schemeClr val="dk1"/>
                </a:solidFill>
                <a:latin typeface="Times New Roman"/>
                <a:ea typeface="Times New Roman"/>
                <a:cs typeface="Times New Roman"/>
                <a:sym typeface="Times New Roman"/>
              </a:rPr>
              <a:t> </a:t>
            </a:r>
            <a:r>
              <a:rPr lang="en-US" sz="3800" b="1" dirty="0">
                <a:solidFill>
                  <a:schemeClr val="dk1"/>
                </a:solidFill>
                <a:latin typeface="Times New Roman"/>
                <a:ea typeface="Times New Roman"/>
                <a:cs typeface="Times New Roman"/>
                <a:sym typeface="Times New Roman"/>
              </a:rPr>
              <a:t>References</a:t>
            </a:r>
          </a:p>
          <a:p>
            <a:r>
              <a:rPr lang="en-US" sz="3800" dirty="0">
                <a:latin typeface="Times New Roman" panose="02020603050405020304" pitchFamily="18" charset="0"/>
                <a:cs typeface="Times New Roman" panose="02020603050405020304" pitchFamily="18" charset="0"/>
              </a:rPr>
              <a:t>Beck, R., &amp; McDonald, A. (2004). Attachment to God: The </a:t>
            </a:r>
          </a:p>
          <a:p>
            <a:r>
              <a:rPr lang="en-US" sz="3800" dirty="0">
                <a:latin typeface="Times New Roman" panose="02020603050405020304" pitchFamily="18" charset="0"/>
                <a:cs typeface="Times New Roman" panose="02020603050405020304" pitchFamily="18" charset="0"/>
              </a:rPr>
              <a:t>	Attachment  to God Inventory, tests of working model </a:t>
            </a:r>
          </a:p>
          <a:p>
            <a:r>
              <a:rPr lang="en-US" sz="3800" dirty="0">
                <a:latin typeface="Times New Roman" panose="02020603050405020304" pitchFamily="18" charset="0"/>
                <a:cs typeface="Times New Roman" panose="02020603050405020304" pitchFamily="18" charset="0"/>
              </a:rPr>
              <a:t>	correspondence, and an exploration of faith group </a:t>
            </a:r>
          </a:p>
          <a:p>
            <a:r>
              <a:rPr lang="en-US" sz="3800" dirty="0">
                <a:latin typeface="Times New Roman" panose="02020603050405020304" pitchFamily="18" charset="0"/>
                <a:cs typeface="Times New Roman" panose="02020603050405020304" pitchFamily="18" charset="0"/>
              </a:rPr>
              <a:t>	differences. </a:t>
            </a:r>
            <a:r>
              <a:rPr lang="en-US" sz="3800" i="1" dirty="0">
                <a:latin typeface="Times New Roman" panose="02020603050405020304" pitchFamily="18" charset="0"/>
                <a:cs typeface="Times New Roman" panose="02020603050405020304" pitchFamily="18" charset="0"/>
              </a:rPr>
              <a:t>Journal of Psychology and Theology, 32</a:t>
            </a:r>
            <a:r>
              <a:rPr lang="en-US" sz="3800" dirty="0">
                <a:latin typeface="Times New Roman" panose="02020603050405020304" pitchFamily="18" charset="0"/>
                <a:cs typeface="Times New Roman" panose="02020603050405020304" pitchFamily="18" charset="0"/>
              </a:rPr>
              <a:t>(2),</a:t>
            </a:r>
          </a:p>
          <a:p>
            <a:r>
              <a:rPr lang="en-US" sz="3800" dirty="0">
                <a:latin typeface="Times New Roman" panose="02020603050405020304" pitchFamily="18" charset="0"/>
                <a:cs typeface="Times New Roman" panose="02020603050405020304" pitchFamily="18" charset="0"/>
              </a:rPr>
              <a:t>	92-103.</a:t>
            </a:r>
          </a:p>
          <a:p>
            <a:r>
              <a:rPr lang="en-US" sz="3800" dirty="0">
                <a:latin typeface="Times New Roman" panose="02020603050405020304" pitchFamily="18" charset="0"/>
                <a:cs typeface="Times New Roman" panose="02020603050405020304" pitchFamily="18" charset="0"/>
              </a:rPr>
              <a:t>Kirkpatrick, L. A. (2005). </a:t>
            </a:r>
            <a:r>
              <a:rPr lang="en-US" sz="3800" i="1" dirty="0">
                <a:latin typeface="Times New Roman" panose="02020603050405020304" pitchFamily="18" charset="0"/>
                <a:cs typeface="Times New Roman" panose="02020603050405020304" pitchFamily="18" charset="0"/>
              </a:rPr>
              <a:t>Attachment, evolution, and the</a:t>
            </a:r>
          </a:p>
          <a:p>
            <a:r>
              <a:rPr lang="en-US" sz="3800" i="1" dirty="0">
                <a:latin typeface="Times New Roman" panose="02020603050405020304" pitchFamily="18" charset="0"/>
                <a:cs typeface="Times New Roman" panose="02020603050405020304" pitchFamily="18" charset="0"/>
              </a:rPr>
              <a:t>	psychology of religion</a:t>
            </a:r>
            <a:r>
              <a:rPr lang="en-US" sz="3800" dirty="0">
                <a:latin typeface="Times New Roman" panose="02020603050405020304" pitchFamily="18" charset="0"/>
                <a:cs typeface="Times New Roman" panose="02020603050405020304" pitchFamily="18" charset="0"/>
              </a:rPr>
              <a:t>. Guilford Press.</a:t>
            </a:r>
          </a:p>
          <a:p>
            <a:r>
              <a:rPr lang="en-US" sz="3800" dirty="0">
                <a:latin typeface="Times New Roman" panose="02020603050405020304" pitchFamily="18" charset="0"/>
                <a:cs typeface="Times New Roman" panose="02020603050405020304" pitchFamily="18" charset="0"/>
              </a:rPr>
              <a:t>Maloney, P.W., </a:t>
            </a:r>
            <a:r>
              <a:rPr lang="en-US" sz="3800" dirty="0" err="1">
                <a:latin typeface="Times New Roman" panose="02020603050405020304" pitchFamily="18" charset="0"/>
                <a:cs typeface="Times New Roman" panose="02020603050405020304" pitchFamily="18" charset="0"/>
              </a:rPr>
              <a:t>Grawitch</a:t>
            </a:r>
            <a:r>
              <a:rPr lang="en-US" sz="3800" dirty="0">
                <a:latin typeface="Times New Roman" panose="02020603050405020304" pitchFamily="18" charset="0"/>
                <a:cs typeface="Times New Roman" panose="02020603050405020304" pitchFamily="18" charset="0"/>
              </a:rPr>
              <a:t>, M.J., &amp; Barber, L. K.  (2012).  The </a:t>
            </a:r>
          </a:p>
          <a:p>
            <a:r>
              <a:rPr lang="en-US" sz="3800" dirty="0">
                <a:latin typeface="Times New Roman" panose="02020603050405020304" pitchFamily="18" charset="0"/>
                <a:cs typeface="Times New Roman" panose="02020603050405020304" pitchFamily="18" charset="0"/>
              </a:rPr>
              <a:t>	multi-factor structure of the Brief Self-Control Scale: 	Discriminant 	validity of restraint and impulsivity. </a:t>
            </a:r>
            <a:r>
              <a:rPr lang="en-US" sz="3800" i="1" dirty="0">
                <a:latin typeface="Times New Roman" panose="02020603050405020304" pitchFamily="18" charset="0"/>
                <a:cs typeface="Times New Roman" panose="02020603050405020304" pitchFamily="18" charset="0"/>
              </a:rPr>
              <a:t>Journal </a:t>
            </a:r>
          </a:p>
          <a:p>
            <a:r>
              <a:rPr lang="en-US" sz="3800" i="1" dirty="0">
                <a:latin typeface="Times New Roman" panose="02020603050405020304" pitchFamily="18" charset="0"/>
                <a:cs typeface="Times New Roman" panose="02020603050405020304" pitchFamily="18" charset="0"/>
              </a:rPr>
              <a:t>	of Research in Personality, 46</a:t>
            </a:r>
            <a:r>
              <a:rPr lang="en-US" sz="3800" dirty="0">
                <a:latin typeface="Times New Roman" panose="02020603050405020304" pitchFamily="18" charset="0"/>
                <a:cs typeface="Times New Roman" panose="02020603050405020304" pitchFamily="18" charset="0"/>
              </a:rPr>
              <a:t>, 111-115.</a:t>
            </a:r>
          </a:p>
          <a:p>
            <a:r>
              <a:rPr lang="en-US" sz="3800" dirty="0">
                <a:latin typeface="Times New Roman" panose="02020603050405020304" pitchFamily="18" charset="0"/>
                <a:cs typeface="Times New Roman" panose="02020603050405020304" pitchFamily="18" charset="0"/>
              </a:rPr>
              <a:t>Neal, D. J., &amp; Carey, K.B. (2005).  A follow-up psychometric</a:t>
            </a:r>
          </a:p>
          <a:p>
            <a:r>
              <a:rPr lang="en-US" sz="3800" dirty="0">
                <a:latin typeface="Times New Roman" panose="02020603050405020304" pitchFamily="18" charset="0"/>
                <a:cs typeface="Times New Roman" panose="02020603050405020304" pitchFamily="18" charset="0"/>
              </a:rPr>
              <a:t>	analysis of  the Self-Regulation Questionnaire. </a:t>
            </a:r>
            <a:r>
              <a:rPr lang="en-US" sz="3800" i="1" dirty="0">
                <a:latin typeface="Times New Roman" panose="02020603050405020304" pitchFamily="18" charset="0"/>
                <a:cs typeface="Times New Roman" panose="02020603050405020304" pitchFamily="18" charset="0"/>
              </a:rPr>
              <a:t>Psychology </a:t>
            </a:r>
          </a:p>
          <a:p>
            <a:r>
              <a:rPr lang="en-US" sz="3800" i="1" dirty="0">
                <a:latin typeface="Times New Roman" panose="02020603050405020304" pitchFamily="18" charset="0"/>
                <a:cs typeface="Times New Roman" panose="02020603050405020304" pitchFamily="18" charset="0"/>
              </a:rPr>
              <a:t>	of Addictive Behaviors, 19</a:t>
            </a:r>
            <a:r>
              <a:rPr lang="en-US" sz="3800" dirty="0">
                <a:latin typeface="Times New Roman" panose="02020603050405020304" pitchFamily="18" charset="0"/>
                <a:cs typeface="Times New Roman" panose="02020603050405020304" pitchFamily="18" charset="0"/>
              </a:rPr>
              <a:t>, 414-422.</a:t>
            </a:r>
          </a:p>
          <a:p>
            <a:r>
              <a:rPr lang="en-US" sz="3800" dirty="0" err="1">
                <a:latin typeface="Times New Roman" panose="02020603050405020304" pitchFamily="18" charset="0"/>
                <a:cs typeface="Times New Roman" panose="02020603050405020304" pitchFamily="18" charset="0"/>
              </a:rPr>
              <a:t>Orehek</a:t>
            </a:r>
            <a:r>
              <a:rPr lang="en-US" sz="3800" dirty="0">
                <a:latin typeface="Times New Roman" panose="02020603050405020304" pitchFamily="18" charset="0"/>
                <a:cs typeface="Times New Roman" panose="02020603050405020304" pitchFamily="18" charset="0"/>
              </a:rPr>
              <a:t>, E., </a:t>
            </a:r>
            <a:r>
              <a:rPr lang="en-US" sz="3800" dirty="0" err="1">
                <a:latin typeface="Times New Roman" panose="02020603050405020304" pitchFamily="18" charset="0"/>
                <a:cs typeface="Times New Roman" panose="02020603050405020304" pitchFamily="18" charset="0"/>
              </a:rPr>
              <a:t>Vazeou-Nieuwenhuis</a:t>
            </a:r>
            <a:r>
              <a:rPr lang="en-US" sz="3800" dirty="0">
                <a:latin typeface="Times New Roman" panose="02020603050405020304" pitchFamily="18" charset="0"/>
                <a:cs typeface="Times New Roman" panose="02020603050405020304" pitchFamily="18" charset="0"/>
              </a:rPr>
              <a:t>, A., Quick, E., &amp;</a:t>
            </a:r>
          </a:p>
          <a:p>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Weaverling</a:t>
            </a:r>
            <a:r>
              <a:rPr lang="en-US" sz="3800" dirty="0">
                <a:latin typeface="Times New Roman" panose="02020603050405020304" pitchFamily="18" charset="0"/>
                <a:cs typeface="Times New Roman" panose="02020603050405020304" pitchFamily="18" charset="0"/>
              </a:rPr>
              <a:t>, G. C. 	(2017).  Attachment and self-</a:t>
            </a:r>
            <a:r>
              <a:rPr lang="en-US" sz="3800" dirty="0" err="1">
                <a:latin typeface="Times New Roman" panose="02020603050405020304" pitchFamily="18" charset="0"/>
                <a:cs typeface="Times New Roman" panose="02020603050405020304" pitchFamily="18" charset="0"/>
              </a:rPr>
              <a:t>regu</a:t>
            </a:r>
            <a:r>
              <a:rPr lang="en-US" sz="3800" dirty="0">
                <a:latin typeface="Times New Roman" panose="02020603050405020304" pitchFamily="18" charset="0"/>
                <a:cs typeface="Times New Roman" panose="02020603050405020304" pitchFamily="18" charset="0"/>
              </a:rPr>
              <a:t>-</a:t>
            </a:r>
          </a:p>
          <a:p>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lation</a:t>
            </a:r>
            <a:r>
              <a:rPr lang="en-US" sz="3800" dirty="0">
                <a:latin typeface="Times New Roman" panose="02020603050405020304" pitchFamily="18" charset="0"/>
                <a:cs typeface="Times New Roman" panose="02020603050405020304" pitchFamily="18" charset="0"/>
              </a:rPr>
              <a:t>. </a:t>
            </a:r>
            <a:r>
              <a:rPr lang="en-US" sz="3800" i="1" dirty="0">
                <a:latin typeface="Times New Roman" panose="02020603050405020304" pitchFamily="18" charset="0"/>
                <a:cs typeface="Times New Roman" panose="02020603050405020304" pitchFamily="18" charset="0"/>
              </a:rPr>
              <a:t>Personality and Social Psychology Bulletin</a:t>
            </a:r>
            <a:r>
              <a:rPr lang="en-US" sz="3800" dirty="0">
                <a:latin typeface="Times New Roman" panose="02020603050405020304" pitchFamily="18" charset="0"/>
                <a:cs typeface="Times New Roman" panose="02020603050405020304" pitchFamily="18" charset="0"/>
              </a:rPr>
              <a:t>, </a:t>
            </a:r>
            <a:r>
              <a:rPr lang="en-US" sz="3800" i="1" dirty="0">
                <a:latin typeface="Times New Roman" panose="02020603050405020304" pitchFamily="18" charset="0"/>
                <a:cs typeface="Times New Roman" panose="02020603050405020304" pitchFamily="18" charset="0"/>
              </a:rPr>
              <a:t>43</a:t>
            </a:r>
            <a:r>
              <a:rPr lang="en-US" sz="3800" dirty="0">
                <a:latin typeface="Times New Roman" panose="02020603050405020304" pitchFamily="18" charset="0"/>
                <a:cs typeface="Times New Roman" panose="02020603050405020304" pitchFamily="18" charset="0"/>
              </a:rPr>
              <a:t>(3), </a:t>
            </a:r>
          </a:p>
          <a:p>
            <a:r>
              <a:rPr lang="en-US" sz="3800" dirty="0">
                <a:latin typeface="Times New Roman" panose="02020603050405020304" pitchFamily="18" charset="0"/>
                <a:cs typeface="Times New Roman" panose="02020603050405020304" pitchFamily="18" charset="0"/>
              </a:rPr>
              <a:t>	365-380.</a:t>
            </a:r>
          </a:p>
          <a:p>
            <a:r>
              <a:rPr lang="en-US" sz="3800" dirty="0">
                <a:latin typeface="Times New Roman" panose="02020603050405020304" pitchFamily="18" charset="0"/>
                <a:cs typeface="Times New Roman" panose="02020603050405020304" pitchFamily="18" charset="0"/>
              </a:rPr>
              <a:t>Zell, A. L., &amp; </a:t>
            </a:r>
            <a:r>
              <a:rPr lang="en-US" sz="3800" dirty="0" err="1">
                <a:latin typeface="Times New Roman" panose="02020603050405020304" pitchFamily="18" charset="0"/>
                <a:cs typeface="Times New Roman" panose="02020603050405020304" pitchFamily="18" charset="0"/>
              </a:rPr>
              <a:t>Baumeister</a:t>
            </a:r>
            <a:r>
              <a:rPr lang="en-US" sz="3800" dirty="0">
                <a:latin typeface="Times New Roman" panose="02020603050405020304" pitchFamily="18" charset="0"/>
                <a:cs typeface="Times New Roman" panose="02020603050405020304" pitchFamily="18" charset="0"/>
              </a:rPr>
              <a:t>, R. F. (2013).  How religion can 	support self-control and moral behavior.  In R. F.  </a:t>
            </a:r>
          </a:p>
          <a:p>
            <a:r>
              <a:rPr lang="en-US" sz="3800" dirty="0">
                <a:latin typeface="Times New Roman" panose="02020603050405020304" pitchFamily="18" charset="0"/>
                <a:cs typeface="Times New Roman" panose="02020603050405020304" pitchFamily="18" charset="0"/>
              </a:rPr>
              <a:t>	</a:t>
            </a:r>
            <a:r>
              <a:rPr lang="en-US" sz="3800" dirty="0" err="1">
                <a:latin typeface="Times New Roman" panose="02020603050405020304" pitchFamily="18" charset="0"/>
                <a:cs typeface="Times New Roman" panose="02020603050405020304" pitchFamily="18" charset="0"/>
              </a:rPr>
              <a:t>Paloutzian</a:t>
            </a:r>
            <a:r>
              <a:rPr lang="en-US" sz="3800" dirty="0">
                <a:latin typeface="Times New Roman" panose="02020603050405020304" pitchFamily="18" charset="0"/>
                <a:cs typeface="Times New Roman" panose="02020603050405020304" pitchFamily="18" charset="0"/>
              </a:rPr>
              <a:t> and C. L. Park, (Eds.), </a:t>
            </a:r>
            <a:r>
              <a:rPr lang="en-US" sz="3800" i="1" dirty="0">
                <a:latin typeface="Times New Roman" panose="02020603050405020304" pitchFamily="18" charset="0"/>
                <a:cs typeface="Times New Roman" panose="02020603050405020304" pitchFamily="18" charset="0"/>
              </a:rPr>
              <a:t>Handbook of the </a:t>
            </a:r>
          </a:p>
          <a:p>
            <a:r>
              <a:rPr lang="en-US" sz="3800" i="1" dirty="0">
                <a:latin typeface="Times New Roman" panose="02020603050405020304" pitchFamily="18" charset="0"/>
                <a:cs typeface="Times New Roman" panose="02020603050405020304" pitchFamily="18" charset="0"/>
              </a:rPr>
              <a:t>	Psychology of Religion and 	Spirituality (2</a:t>
            </a:r>
            <a:r>
              <a:rPr lang="en-US" sz="3800" i="1" baseline="30000" dirty="0">
                <a:latin typeface="Times New Roman" panose="02020603050405020304" pitchFamily="18" charset="0"/>
                <a:cs typeface="Times New Roman" panose="02020603050405020304" pitchFamily="18" charset="0"/>
              </a:rPr>
              <a:t>nd </a:t>
            </a:r>
            <a:r>
              <a:rPr lang="en-US" sz="3800" i="1" dirty="0">
                <a:latin typeface="Times New Roman" panose="02020603050405020304" pitchFamily="18" charset="0"/>
                <a:cs typeface="Times New Roman" panose="02020603050405020304" pitchFamily="18" charset="0"/>
              </a:rPr>
              <a:t>Ed.)</a:t>
            </a:r>
            <a:r>
              <a:rPr lang="en-US" sz="3800" dirty="0">
                <a:latin typeface="Times New Roman" panose="02020603050405020304" pitchFamily="18" charset="0"/>
                <a:cs typeface="Times New Roman" panose="02020603050405020304" pitchFamily="18" charset="0"/>
              </a:rPr>
              <a:t> (pp. 498-</a:t>
            </a:r>
          </a:p>
          <a:p>
            <a:r>
              <a:rPr lang="en-US" sz="3800" dirty="0">
                <a:latin typeface="Times New Roman" panose="02020603050405020304" pitchFamily="18" charset="0"/>
                <a:cs typeface="Times New Roman" panose="02020603050405020304" pitchFamily="18" charset="0"/>
              </a:rPr>
              <a:t>	516).  New York:  Guilford Press. </a:t>
            </a:r>
          </a:p>
          <a:p>
            <a:endParaRPr sz="3400" dirty="0">
              <a:solidFill>
                <a:schemeClr val="dk1"/>
              </a:solidFill>
              <a:latin typeface="Times New Roman"/>
              <a:ea typeface="Times New Roman"/>
              <a:cs typeface="Times New Roman"/>
              <a:sym typeface="Times New Roman"/>
            </a:endParaRPr>
          </a:p>
        </p:txBody>
      </p:sp>
      <p:sp>
        <p:nvSpPr>
          <p:cNvPr id="95" name="Google Shape;95;p13"/>
          <p:cNvSpPr txBox="1"/>
          <p:nvPr/>
        </p:nvSpPr>
        <p:spPr>
          <a:xfrm>
            <a:off x="30572600" y="5672388"/>
            <a:ext cx="12184225" cy="11341979"/>
          </a:xfrm>
          <a:prstGeom prst="rect">
            <a:avLst/>
          </a:prstGeom>
          <a:noFill/>
          <a:ln>
            <a:noFill/>
          </a:ln>
        </p:spPr>
        <p:txBody>
          <a:bodyPr spcFirstLastPara="1" wrap="square" lIns="104486" tIns="52229" rIns="104486" bIns="52229" anchor="t" anchorCtr="0">
            <a:noAutofit/>
          </a:bodyPr>
          <a:lstStyle/>
          <a:p>
            <a:pPr lvl="0" algn="ctr"/>
            <a:r>
              <a:rPr lang="en-US" sz="4572" dirty="0">
                <a:latin typeface="Times New Roman" panose="02020603050405020304" pitchFamily="18" charset="0"/>
                <a:cs typeface="Times New Roman" panose="02020603050405020304" pitchFamily="18" charset="0"/>
              </a:rPr>
              <a:t>	</a:t>
            </a:r>
            <a:r>
              <a:rPr lang="en-US" sz="3800" b="1" dirty="0">
                <a:solidFill>
                  <a:schemeClr val="dk1"/>
                </a:solidFill>
                <a:latin typeface="Times New Roman" panose="02020603050405020304" pitchFamily="18" charset="0"/>
                <a:ea typeface="Times New Roman"/>
                <a:cs typeface="Times New Roman" panose="02020603050405020304" pitchFamily="18" charset="0"/>
                <a:sym typeface="Times New Roman"/>
              </a:rPr>
              <a:t>Discussion</a:t>
            </a:r>
          </a:p>
          <a:p>
            <a:pPr lvl="0" algn="ctr"/>
            <a:endParaRPr lang="en-US" sz="1600" b="1" dirty="0">
              <a:solidFill>
                <a:schemeClr val="dk1"/>
              </a:solidFill>
              <a:latin typeface="Times New Roman" panose="02020603050405020304" pitchFamily="18" charset="0"/>
              <a:ea typeface="Times New Roman"/>
              <a:cs typeface="Times New Roman" panose="02020603050405020304" pitchFamily="18" charset="0"/>
              <a:sym typeface="Times New Roman"/>
            </a:endParaRPr>
          </a:p>
          <a:p>
            <a:r>
              <a:rPr lang="en-US" sz="3800" dirty="0">
                <a:latin typeface="Times New Roman" panose="02020603050405020304" pitchFamily="18" charset="0"/>
                <a:cs typeface="Times New Roman" panose="02020603050405020304" pitchFamily="18" charset="0"/>
              </a:rPr>
              <a:t>	Previous research (see Zell &amp; Baumeister, 2013) has found that religiosity is positively related to self-control. In addition to providing a clear standard of right and wrong that can guide behavior, religion facilitates monitoring of behaviors and the development of the willpower and motivation to control one’s behavior. </a:t>
            </a:r>
          </a:p>
          <a:p>
            <a:r>
              <a:rPr lang="en-US" sz="3800" dirty="0">
                <a:latin typeface="Times New Roman" panose="02020603050405020304" pitchFamily="18" charset="0"/>
                <a:cs typeface="Times New Roman" panose="02020603050405020304" pitchFamily="18" charset="0"/>
              </a:rPr>
              <a:t>	Results from this study suggest that mere belief in God is not responsible for this relationship.  Rather, it may be the nature of the relationship theists perceive they have with their God that matters.  Theists—but only those with a secure attachment to God—have higher levels of both self-control and self-regulation than do atheists and agnostics. Similar to how individuals with secure interpersonal attachment relationships have developed higher levels of self-control (</a:t>
            </a:r>
            <a:r>
              <a:rPr lang="en-US" sz="3800" dirty="0" err="1">
                <a:latin typeface="Times New Roman" panose="02020603050405020304" pitchFamily="18" charset="0"/>
                <a:cs typeface="Times New Roman" panose="02020603050405020304" pitchFamily="18" charset="0"/>
              </a:rPr>
              <a:t>Orehek</a:t>
            </a:r>
            <a:r>
              <a:rPr lang="en-US" sz="3800" dirty="0">
                <a:latin typeface="Times New Roman" panose="02020603050405020304" pitchFamily="18" charset="0"/>
                <a:cs typeface="Times New Roman" panose="02020603050405020304" pitchFamily="18" charset="0"/>
              </a:rPr>
              <a:t>, et al., 2017),  individuals securely attached to God may have developed greater self-control and self-regulation of their behavior based on years of a relationship with a deity with whom they feel a close connection</a:t>
            </a:r>
            <a:r>
              <a:rPr lang="en-US" sz="3600" dirty="0">
                <a:latin typeface="Times New Roman" panose="02020603050405020304" pitchFamily="18" charset="0"/>
                <a:cs typeface="Times New Roman" panose="02020603050405020304" pitchFamily="18" charset="0"/>
              </a:rPr>
              <a:t>.</a:t>
            </a:r>
          </a:p>
          <a:p>
            <a:r>
              <a:rPr lang="en-US" sz="3600" dirty="0">
                <a:latin typeface="Times New Roman" panose="02020603050405020304" pitchFamily="18" charset="0"/>
                <a:cs typeface="Times New Roman" panose="02020603050405020304" pitchFamily="18" charset="0"/>
              </a:rPr>
              <a:t>	.  </a:t>
            </a:r>
            <a:endParaRPr sz="3600" dirty="0">
              <a:solidFill>
                <a:schemeClr val="dk1"/>
              </a:solidFill>
              <a:latin typeface="Times New Roman"/>
              <a:ea typeface="Times New Roman"/>
              <a:cs typeface="Times New Roman"/>
              <a:sym typeface="Times New Roman"/>
            </a:endParaRPr>
          </a:p>
        </p:txBody>
      </p:sp>
      <p:sp>
        <p:nvSpPr>
          <p:cNvPr id="96" name="Google Shape;96;p13"/>
          <p:cNvSpPr txBox="1"/>
          <p:nvPr/>
        </p:nvSpPr>
        <p:spPr>
          <a:xfrm>
            <a:off x="35530972" y="11321145"/>
            <a:ext cx="1480457" cy="668314"/>
          </a:xfrm>
          <a:prstGeom prst="rect">
            <a:avLst/>
          </a:prstGeom>
          <a:noFill/>
          <a:ln>
            <a:noFill/>
          </a:ln>
        </p:spPr>
        <p:txBody>
          <a:bodyPr spcFirstLastPara="1" wrap="square" lIns="104486" tIns="52229" rIns="104486" bIns="52229" anchor="t" anchorCtr="0">
            <a:noAutofit/>
          </a:bodyPr>
          <a:lstStyle/>
          <a:p>
            <a:endParaRPr sz="3657">
              <a:solidFill>
                <a:schemeClr val="dk1"/>
              </a:solidFill>
              <a:latin typeface="Times New Roman"/>
              <a:ea typeface="Times New Roman"/>
              <a:cs typeface="Times New Roman"/>
              <a:sym typeface="Times New Roman"/>
            </a:endParaRPr>
          </a:p>
        </p:txBody>
      </p:sp>
      <p:sp>
        <p:nvSpPr>
          <p:cNvPr id="97" name="Google Shape;97;p13"/>
          <p:cNvSpPr/>
          <p:nvPr/>
        </p:nvSpPr>
        <p:spPr>
          <a:xfrm>
            <a:off x="-7315200" y="-3135085"/>
            <a:ext cx="58521600" cy="522514"/>
          </a:xfrm>
          <a:prstGeom prst="rect">
            <a:avLst/>
          </a:prstGeom>
          <a:noFill/>
          <a:ln>
            <a:noFill/>
          </a:ln>
        </p:spPr>
        <p:txBody>
          <a:bodyPr spcFirstLastPara="1" wrap="square" lIns="104486" tIns="52229" rIns="104486" bIns="52229" anchor="ctr" anchorCtr="0">
            <a:noAutofit/>
          </a:bodyPr>
          <a:lstStyle/>
          <a:p>
            <a:pPr>
              <a:buClr>
                <a:schemeClr val="dk1"/>
              </a:buClr>
              <a:buSzPts val="1800"/>
            </a:pPr>
            <a:endParaRPr sz="2057">
              <a:solidFill>
                <a:schemeClr val="dk1"/>
              </a:solidFill>
            </a:endParaRPr>
          </a:p>
        </p:txBody>
      </p:sp>
      <p:sp>
        <p:nvSpPr>
          <p:cNvPr id="98" name="Google Shape;98;p13"/>
          <p:cNvSpPr/>
          <p:nvPr/>
        </p:nvSpPr>
        <p:spPr>
          <a:xfrm>
            <a:off x="-7315200" y="-3135085"/>
            <a:ext cx="58521600" cy="522514"/>
          </a:xfrm>
          <a:prstGeom prst="rect">
            <a:avLst/>
          </a:prstGeom>
          <a:noFill/>
          <a:ln>
            <a:noFill/>
          </a:ln>
        </p:spPr>
        <p:txBody>
          <a:bodyPr spcFirstLastPara="1" wrap="square" lIns="104486" tIns="52229" rIns="104486" bIns="52229" anchor="ctr" anchorCtr="0">
            <a:noAutofit/>
          </a:bodyPr>
          <a:lstStyle/>
          <a:p>
            <a:endParaRPr sz="3657">
              <a:solidFill>
                <a:schemeClr val="dk1"/>
              </a:solidFill>
              <a:latin typeface="Times New Roman"/>
              <a:ea typeface="Times New Roman"/>
              <a:cs typeface="Times New Roman"/>
              <a:sym typeface="Times New Roman"/>
            </a:endParaRPr>
          </a:p>
        </p:txBody>
      </p:sp>
      <p:pic>
        <p:nvPicPr>
          <p:cNvPr id="99" name="Google Shape;99;p13"/>
          <p:cNvPicPr preferRelativeResize="0"/>
          <p:nvPr/>
        </p:nvPicPr>
        <p:blipFill rotWithShape="1">
          <a:blip r:embed="rId4">
            <a:alphaModFix/>
          </a:blip>
          <a:srcRect/>
          <a:stretch/>
        </p:blipFill>
        <p:spPr>
          <a:xfrm>
            <a:off x="-6008914" y="-4744521"/>
            <a:ext cx="5435410" cy="4093029"/>
          </a:xfrm>
          <a:prstGeom prst="rect">
            <a:avLst/>
          </a:prstGeom>
          <a:noFill/>
          <a:ln>
            <a:noFill/>
          </a:ln>
        </p:spPr>
      </p:pic>
      <p:sp>
        <p:nvSpPr>
          <p:cNvPr id="100" name="Google Shape;100;p13"/>
          <p:cNvSpPr/>
          <p:nvPr/>
        </p:nvSpPr>
        <p:spPr>
          <a:xfrm>
            <a:off x="-4702629" y="24342945"/>
            <a:ext cx="34340254" cy="11704320"/>
          </a:xfrm>
          <a:prstGeom prst="rect">
            <a:avLst/>
          </a:prstGeom>
          <a:noFill/>
          <a:ln>
            <a:noFill/>
          </a:ln>
        </p:spPr>
        <p:txBody>
          <a:bodyPr spcFirstLastPara="1" wrap="square" lIns="1044686" tIns="1044686" rIns="1044686" bIns="1044686" anchor="ctr" anchorCtr="0">
            <a:noAutofit/>
          </a:bodyPr>
          <a:lstStyle/>
          <a:p>
            <a:pPr>
              <a:buClr>
                <a:schemeClr val="dk1"/>
              </a:buClr>
              <a:buSzPts val="1200"/>
            </a:pPr>
            <a:br>
              <a:rPr lang="en-US" sz="1371">
                <a:solidFill>
                  <a:schemeClr val="dk1"/>
                </a:solidFill>
                <a:latin typeface="Times New Roman"/>
                <a:ea typeface="Times New Roman"/>
                <a:cs typeface="Times New Roman"/>
                <a:sym typeface="Times New Roman"/>
              </a:rPr>
            </a:br>
            <a:endParaRPr sz="2057">
              <a:solidFill>
                <a:schemeClr val="dk1"/>
              </a:solidFill>
            </a:endParaRPr>
          </a:p>
        </p:txBody>
      </p:sp>
      <p:sp>
        <p:nvSpPr>
          <p:cNvPr id="102" name="Google Shape;102;p13"/>
          <p:cNvSpPr/>
          <p:nvPr/>
        </p:nvSpPr>
        <p:spPr>
          <a:xfrm>
            <a:off x="27780343" y="12075272"/>
            <a:ext cx="0" cy="522514"/>
          </a:xfrm>
          <a:prstGeom prst="rect">
            <a:avLst/>
          </a:prstGeom>
          <a:noFill/>
          <a:ln>
            <a:noFill/>
          </a:ln>
        </p:spPr>
        <p:txBody>
          <a:bodyPr spcFirstLastPara="1" wrap="square" lIns="104486" tIns="52229" rIns="104486" bIns="52229" anchor="ctr" anchorCtr="0">
            <a:noAutofit/>
          </a:bodyPr>
          <a:lstStyle/>
          <a:p>
            <a:endParaRPr sz="3657">
              <a:solidFill>
                <a:schemeClr val="dk1"/>
              </a:solidFill>
              <a:latin typeface="Times New Roman"/>
              <a:ea typeface="Times New Roman"/>
              <a:cs typeface="Times New Roman"/>
              <a:sym typeface="Times New Roman"/>
            </a:endParaRPr>
          </a:p>
        </p:txBody>
      </p:sp>
      <p:sp>
        <p:nvSpPr>
          <p:cNvPr id="105" name="Google Shape;105;p13"/>
          <p:cNvSpPr/>
          <p:nvPr/>
        </p:nvSpPr>
        <p:spPr>
          <a:xfrm>
            <a:off x="13411202" y="-13681"/>
            <a:ext cx="15965167" cy="7287824"/>
          </a:xfrm>
          <a:prstGeom prst="rect">
            <a:avLst/>
          </a:prstGeom>
          <a:noFill/>
          <a:ln>
            <a:noFill/>
          </a:ln>
        </p:spPr>
        <p:txBody>
          <a:bodyPr spcFirstLastPara="1" wrap="square" lIns="104486" tIns="52229" rIns="104486" bIns="52229" anchor="t" anchorCtr="0">
            <a:noAutofit/>
          </a:bodyPr>
          <a:lstStyle/>
          <a:p>
            <a:r>
              <a:rPr lang="en-US" sz="4114" dirty="0">
                <a:latin typeface="Times New Roman" panose="02020603050405020304" pitchFamily="18" charset="0"/>
                <a:cs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08D59389-255A-420C-AA37-DA0B565DC064}"/>
                  </a:ext>
                </a:extLst>
              </p:cNvPr>
              <p:cNvSpPr txBox="1"/>
              <p:nvPr/>
            </p:nvSpPr>
            <p:spPr>
              <a:xfrm>
                <a:off x="1399869" y="20777977"/>
                <a:ext cx="11748493" cy="11203067"/>
              </a:xfrm>
              <a:prstGeom prst="rect">
                <a:avLst/>
              </a:prstGeom>
              <a:noFill/>
            </p:spPr>
            <p:txBody>
              <a:bodyPr wrap="square" rtlCol="0">
                <a:spAutoFit/>
              </a:bodyPr>
              <a:lstStyle/>
              <a:p>
                <a:pPr algn="ctr"/>
                <a:r>
                  <a:rPr lang="en-US" sz="3800" b="1" dirty="0">
                    <a:latin typeface="Times New Roman" panose="02020603050405020304" pitchFamily="18" charset="0"/>
                    <a:cs typeface="Times New Roman" panose="02020603050405020304" pitchFamily="18" charset="0"/>
                  </a:rPr>
                  <a:t>Method</a:t>
                </a:r>
              </a:p>
              <a:p>
                <a:r>
                  <a:rPr lang="en-US" sz="3800" b="1" dirty="0">
                    <a:latin typeface="Times New Roman" panose="02020603050405020304" pitchFamily="18" charset="0"/>
                    <a:cs typeface="Times New Roman" panose="02020603050405020304" pitchFamily="18" charset="0"/>
                  </a:rPr>
                  <a:t>Participants</a:t>
                </a:r>
                <a:endParaRPr lang="en-US" sz="3800" dirty="0">
                  <a:latin typeface="Times New Roman" panose="02020603050405020304" pitchFamily="18" charset="0"/>
                  <a:cs typeface="Times New Roman" panose="02020603050405020304" pitchFamily="18" charset="0"/>
                </a:endParaRPr>
              </a:p>
              <a:p>
                <a:r>
                  <a:rPr lang="en-US" sz="3800" b="1" dirty="0">
                    <a:latin typeface="Times New Roman" panose="02020603050405020304" pitchFamily="18" charset="0"/>
                    <a:cs typeface="Times New Roman" panose="02020603050405020304" pitchFamily="18" charset="0"/>
                  </a:rPr>
                  <a:t>	</a:t>
                </a:r>
                <a:r>
                  <a:rPr lang="en-US" sz="3800" dirty="0">
                    <a:latin typeface="Times New Roman" panose="02020603050405020304" pitchFamily="18" charset="0"/>
                    <a:cs typeface="Times New Roman" panose="02020603050405020304" pitchFamily="18" charset="0"/>
                  </a:rPr>
                  <a:t>Subjects (710 women and 311 men) ranging in age from age 18 to 81 (</a:t>
                </a:r>
                <a14:m>
                  <m:oMath xmlns:m="http://schemas.openxmlformats.org/officeDocument/2006/math">
                    <m:acc>
                      <m:accPr>
                        <m:chr m:val="̅"/>
                        <m:ctrlPr>
                          <a:rPr lang="en-US" sz="3800" i="1">
                            <a:solidFill>
                              <a:schemeClr val="tx1"/>
                            </a:solidFill>
                            <a:latin typeface="Cambria Math" panose="02040503050406030204" pitchFamily="18" charset="0"/>
                          </a:rPr>
                        </m:ctrlPr>
                      </m:accPr>
                      <m:e>
                        <m:r>
                          <a:rPr lang="en-US" sz="3800" i="1">
                            <a:solidFill>
                              <a:schemeClr val="tx1"/>
                            </a:solidFill>
                            <a:latin typeface="Cambria Math"/>
                          </a:rPr>
                          <m:t>𝑋</m:t>
                        </m:r>
                        <m:r>
                          <a:rPr lang="en-US" sz="3800" i="1">
                            <a:solidFill>
                              <a:schemeClr val="tx1"/>
                            </a:solidFill>
                            <a:latin typeface="Cambria Math"/>
                          </a:rPr>
                          <m:t> </m:t>
                        </m:r>
                      </m:e>
                    </m:acc>
                  </m:oMath>
                </a14:m>
                <a:r>
                  <a:rPr lang="en-US" sz="3800" dirty="0">
                    <a:solidFill>
                      <a:schemeClr val="tx1"/>
                    </a:solidFill>
                    <a:latin typeface="Times New Roman" panose="02020603050405020304" pitchFamily="18" charset="0"/>
                    <a:cs typeface="Times New Roman" panose="02020603050405020304" pitchFamily="18" charset="0"/>
                  </a:rPr>
                  <a:t> = 38) </a:t>
                </a:r>
                <a:r>
                  <a:rPr lang="en-US" sz="3800" dirty="0">
                    <a:latin typeface="Times New Roman" panose="02020603050405020304" pitchFamily="18" charset="0"/>
                    <a:cs typeface="Times New Roman" panose="02020603050405020304" pitchFamily="18" charset="0"/>
                  </a:rPr>
                  <a:t>participated online through Amazon Mechanical Turk (MTurk). </a:t>
                </a:r>
              </a:p>
              <a:p>
                <a:endParaRPr lang="en-US" sz="1600" dirty="0">
                  <a:latin typeface="Times New Roman" panose="02020603050405020304" pitchFamily="18" charset="0"/>
                  <a:cs typeface="Times New Roman" panose="02020603050405020304" pitchFamily="18" charset="0"/>
                </a:endParaRPr>
              </a:p>
              <a:p>
                <a:r>
                  <a:rPr lang="en-US" sz="3800" b="1" dirty="0">
                    <a:latin typeface="Times New Roman" panose="02020603050405020304" pitchFamily="18" charset="0"/>
                    <a:cs typeface="Times New Roman" panose="02020603050405020304" pitchFamily="18" charset="0"/>
                  </a:rPr>
                  <a:t>Measures</a:t>
                </a:r>
                <a:endParaRPr lang="en-US" sz="3800" dirty="0">
                  <a:latin typeface="Times New Roman" panose="02020603050405020304" pitchFamily="18" charset="0"/>
                  <a:cs typeface="Times New Roman" panose="02020603050405020304" pitchFamily="18" charset="0"/>
                </a:endParaRPr>
              </a:p>
              <a:p>
                <a:r>
                  <a:rPr lang="en-US" sz="3800" i="1" dirty="0">
                    <a:latin typeface="Times New Roman" panose="02020603050405020304" pitchFamily="18" charset="0"/>
                    <a:cs typeface="Times New Roman" panose="02020603050405020304" pitchFamily="18" charset="0"/>
                  </a:rPr>
                  <a:t>	</a:t>
                </a:r>
                <a:r>
                  <a:rPr lang="en-US" sz="3800" dirty="0">
                    <a:latin typeface="Times New Roman" panose="02020603050405020304" pitchFamily="18" charset="0"/>
                    <a:cs typeface="Times New Roman" panose="02020603050405020304" pitchFamily="18" charset="0"/>
                  </a:rPr>
                  <a:t> </a:t>
                </a:r>
                <a:r>
                  <a:rPr lang="en-US" sz="3800" i="1" dirty="0">
                    <a:latin typeface="Times New Roman" panose="02020603050405020304" pitchFamily="18" charset="0"/>
                    <a:cs typeface="Times New Roman" panose="02020603050405020304" pitchFamily="18" charset="0"/>
                  </a:rPr>
                  <a:t>Attachment</a:t>
                </a:r>
                <a:r>
                  <a:rPr lang="en-US" sz="3800" dirty="0">
                    <a:latin typeface="Times New Roman" panose="02020603050405020304" pitchFamily="18" charset="0"/>
                    <a:cs typeface="Times New Roman" panose="02020603050405020304" pitchFamily="18" charset="0"/>
                  </a:rPr>
                  <a:t>. Subjects completed the Attachment to God Inventory (AGI; Beck &amp; McDonald, 2004), which measures avoidant and anxious attachment to God using two 14-item subscales. </a:t>
                </a:r>
                <a:endParaRPr lang="en-US" sz="3800" i="1" dirty="0">
                  <a:latin typeface="Times New Roman" panose="02020603050405020304" pitchFamily="18" charset="0"/>
                  <a:cs typeface="Times New Roman" panose="02020603050405020304" pitchFamily="18" charset="0"/>
                </a:endParaRPr>
              </a:p>
              <a:p>
                <a:r>
                  <a:rPr lang="en-US" sz="3800" dirty="0">
                    <a:latin typeface="Times New Roman" panose="02020603050405020304" pitchFamily="18" charset="0"/>
                    <a:cs typeface="Times New Roman" panose="02020603050405020304" pitchFamily="18" charset="0"/>
                  </a:rPr>
                  <a:t>	</a:t>
                </a:r>
                <a:r>
                  <a:rPr lang="en-US" sz="3800" i="1" dirty="0">
                    <a:latin typeface="Times New Roman" panose="02020603050405020304" pitchFamily="18" charset="0"/>
                    <a:cs typeface="Times New Roman" panose="02020603050405020304" pitchFamily="18" charset="0"/>
                  </a:rPr>
                  <a:t> Self-Control and Self-Regulation. </a:t>
                </a:r>
                <a:r>
                  <a:rPr lang="en-US" sz="3800" dirty="0">
                    <a:latin typeface="Times New Roman" panose="02020603050405020304" pitchFamily="18" charset="0"/>
                    <a:cs typeface="Times New Roman" panose="02020603050405020304" pitchFamily="18" charset="0"/>
                  </a:rPr>
                  <a:t>The Brief Self-Control Scale (Maloney, </a:t>
                </a:r>
                <a:r>
                  <a:rPr lang="en-US" sz="3800" dirty="0" err="1">
                    <a:latin typeface="Times New Roman" panose="02020603050405020304" pitchFamily="18" charset="0"/>
                    <a:cs typeface="Times New Roman" panose="02020603050405020304" pitchFamily="18" charset="0"/>
                  </a:rPr>
                  <a:t>Grawitch</a:t>
                </a:r>
                <a:r>
                  <a:rPr lang="en-US" sz="3800" dirty="0">
                    <a:latin typeface="Times New Roman" panose="02020603050405020304" pitchFamily="18" charset="0"/>
                    <a:cs typeface="Times New Roman" panose="02020603050405020304" pitchFamily="18" charset="0"/>
                  </a:rPr>
                  <a:t>, &amp; Barber, 2012) is a 13-item measure of self-control.  Participants rated each item on a 1 (not at all like me) to 5 (very much like me) scale.  The Short Self-Regulation Scale (Neal &amp; Carey, 2005) consists of 21 items, and subjects rated self-regulation items on a 1 (strongly disagree) to 5 (strongly agree) scale.	</a:t>
                </a:r>
                <a:endParaRPr lang="en-US" sz="3800" dirty="0"/>
              </a:p>
            </p:txBody>
          </p:sp>
        </mc:Choice>
        <mc:Fallback xmlns="">
          <p:sp>
            <p:nvSpPr>
              <p:cNvPr id="6" name="TextBox 5">
                <a:extLst>
                  <a:ext uri="{FF2B5EF4-FFF2-40B4-BE49-F238E27FC236}">
                    <a16:creationId xmlns:a16="http://schemas.microsoft.com/office/drawing/2014/main" id="{08D59389-255A-420C-AA37-DA0B565DC064}"/>
                  </a:ext>
                </a:extLst>
              </p:cNvPr>
              <p:cNvSpPr txBox="1">
                <a:spLocks noRot="1" noChangeAspect="1" noMove="1" noResize="1" noEditPoints="1" noAdjustHandles="1" noChangeArrowheads="1" noChangeShapeType="1" noTextEdit="1"/>
              </p:cNvSpPr>
              <p:nvPr/>
            </p:nvSpPr>
            <p:spPr>
              <a:xfrm>
                <a:off x="1399869" y="20777977"/>
                <a:ext cx="11748493" cy="11203067"/>
              </a:xfrm>
              <a:prstGeom prst="rect">
                <a:avLst/>
              </a:prstGeom>
              <a:blipFill>
                <a:blip r:embed="rId5"/>
                <a:stretch>
                  <a:fillRect l="-1713" t="-871"/>
                </a:stretch>
              </a:blipFill>
            </p:spPr>
            <p:txBody>
              <a:bodyPr/>
              <a:lstStyle/>
              <a:p>
                <a:r>
                  <a:rPr lang="en-US">
                    <a:noFill/>
                  </a:rPr>
                  <a:t> </a:t>
                </a:r>
              </a:p>
            </p:txBody>
          </p:sp>
        </mc:Fallback>
      </mc:AlternateContent>
      <p:graphicFrame>
        <p:nvGraphicFramePr>
          <p:cNvPr id="20" name="Table 19">
            <a:extLst>
              <a:ext uri="{FF2B5EF4-FFF2-40B4-BE49-F238E27FC236}">
                <a16:creationId xmlns:a16="http://schemas.microsoft.com/office/drawing/2014/main" id="{235BD88F-C811-456C-99A4-521E33CCE20A}"/>
              </a:ext>
            </a:extLst>
          </p:cNvPr>
          <p:cNvGraphicFramePr>
            <a:graphicFrameLocks noGrp="1"/>
          </p:cNvGraphicFramePr>
          <p:nvPr>
            <p:extLst>
              <p:ext uri="{D42A27DB-BD31-4B8C-83A1-F6EECF244321}">
                <p14:modId xmlns:p14="http://schemas.microsoft.com/office/powerpoint/2010/main" val="3407283406"/>
              </p:ext>
            </p:extLst>
          </p:nvPr>
        </p:nvGraphicFramePr>
        <p:xfrm>
          <a:off x="14579387" y="18694740"/>
          <a:ext cx="14243387" cy="4914054"/>
        </p:xfrm>
        <a:graphic>
          <a:graphicData uri="http://schemas.openxmlformats.org/drawingml/2006/table">
            <a:tbl>
              <a:tblPr firstRow="1" firstCol="1" bandRow="1"/>
              <a:tblGrid>
                <a:gridCol w="4354472">
                  <a:extLst>
                    <a:ext uri="{9D8B030D-6E8A-4147-A177-3AD203B41FA5}">
                      <a16:colId xmlns:a16="http://schemas.microsoft.com/office/drawing/2014/main" val="2038785744"/>
                    </a:ext>
                  </a:extLst>
                </a:gridCol>
                <a:gridCol w="3296305">
                  <a:extLst>
                    <a:ext uri="{9D8B030D-6E8A-4147-A177-3AD203B41FA5}">
                      <a16:colId xmlns:a16="http://schemas.microsoft.com/office/drawing/2014/main" val="3515612566"/>
                    </a:ext>
                  </a:extLst>
                </a:gridCol>
                <a:gridCol w="3296305">
                  <a:extLst>
                    <a:ext uri="{9D8B030D-6E8A-4147-A177-3AD203B41FA5}">
                      <a16:colId xmlns:a16="http://schemas.microsoft.com/office/drawing/2014/main" val="2385205339"/>
                    </a:ext>
                  </a:extLst>
                </a:gridCol>
                <a:gridCol w="3296305">
                  <a:extLst>
                    <a:ext uri="{9D8B030D-6E8A-4147-A177-3AD203B41FA5}">
                      <a16:colId xmlns:a16="http://schemas.microsoft.com/office/drawing/2014/main" val="1459254113"/>
                    </a:ext>
                  </a:extLst>
                </a:gridCol>
              </a:tblGrid>
              <a:tr h="546222">
                <a:tc gridSpan="4">
                  <a:txBody>
                    <a:bodyPr/>
                    <a:lstStyle/>
                    <a:p>
                      <a:pPr marL="0" marR="0" algn="l">
                        <a:spcBef>
                          <a:spcPts val="0"/>
                        </a:spcBef>
                        <a:spcAft>
                          <a:spcPts val="0"/>
                        </a:spcAft>
                      </a:pPr>
                      <a:r>
                        <a:rPr lang="en-US" sz="3600" b="1" kern="1200" dirty="0">
                          <a:solidFill>
                            <a:schemeClr val="bg1"/>
                          </a:solidFill>
                          <a:effectLst/>
                          <a:latin typeface="Times New Roman" panose="02020603050405020304" pitchFamily="18" charset="0"/>
                          <a:ea typeface="+mn-ea"/>
                          <a:cs typeface="Times New Roman" panose="02020603050405020304" pitchFamily="18" charset="0"/>
                        </a:rPr>
                        <a:t>Table 1.</a:t>
                      </a:r>
                      <a:r>
                        <a:rPr lang="en-US" sz="3600" kern="1200" dirty="0">
                          <a:solidFill>
                            <a:schemeClr val="bg1"/>
                          </a:solidFill>
                          <a:effectLst/>
                          <a:latin typeface="Times New Roman" panose="02020603050405020304" pitchFamily="18" charset="0"/>
                          <a:ea typeface="+mn-ea"/>
                          <a:cs typeface="Times New Roman" panose="02020603050405020304" pitchFamily="18" charset="0"/>
                        </a:rPr>
                        <a:t>  </a:t>
                      </a:r>
                      <a:r>
                        <a:rPr lang="en-US" sz="3600" b="1" i="0" kern="1200" dirty="0">
                          <a:solidFill>
                            <a:schemeClr val="bg1"/>
                          </a:solidFill>
                          <a:effectLst/>
                          <a:latin typeface="Times New Roman" panose="02020603050405020304" pitchFamily="18" charset="0"/>
                          <a:ea typeface="+mn-ea"/>
                          <a:cs typeface="Times New Roman" panose="02020603050405020304" pitchFamily="18" charset="0"/>
                        </a:rPr>
                        <a:t>Pearson Product-Moment Correlation Coefficients</a:t>
                      </a:r>
                      <a:endParaRPr lang="en-US" sz="3600" b="1" i="0" dirty="0">
                        <a:solidFill>
                          <a:schemeClr val="bg1"/>
                        </a:solidFill>
                        <a:effectLst/>
                        <a:latin typeface="Times New Roman" panose="02020603050405020304" pitchFamily="18" charset="0"/>
                        <a:ea typeface="MS Mincho"/>
                        <a:cs typeface="Times New Roman" panose="02020603050405020304" pitchFamily="18" charset="0"/>
                      </a:endParaRPr>
                    </a:p>
                  </a:txBody>
                  <a:tcPr marL="78377" marR="78377"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pPr marL="0" marR="0" algn="ctr">
                        <a:spcBef>
                          <a:spcPts val="0"/>
                        </a:spcBef>
                        <a:spcAft>
                          <a:spcPts val="0"/>
                        </a:spcAft>
                      </a:pPr>
                      <a:endParaRPr lang="en-US" sz="36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ctr">
                        <a:spcBef>
                          <a:spcPts val="0"/>
                        </a:spcBef>
                        <a:spcAft>
                          <a:spcPts val="0"/>
                        </a:spcAft>
                      </a:pPr>
                      <a:endParaRPr lang="en-US" sz="36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ctr">
                        <a:spcBef>
                          <a:spcPts val="0"/>
                        </a:spcBef>
                        <a:spcAft>
                          <a:spcPts val="0"/>
                        </a:spcAft>
                      </a:pPr>
                      <a:endParaRPr lang="en-US" sz="36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41095852"/>
                  </a:ext>
                </a:extLst>
              </a:tr>
              <a:tr h="742782">
                <a:tc>
                  <a:txBody>
                    <a:bodyPr/>
                    <a:lstStyle/>
                    <a:p>
                      <a:pPr marL="0" marR="0" algn="l">
                        <a:spcBef>
                          <a:spcPts val="0"/>
                        </a:spcBef>
                        <a:spcAft>
                          <a:spcPts val="0"/>
                        </a:spcAft>
                      </a:pPr>
                      <a:endParaRPr lang="en-US" sz="3600" dirty="0">
                        <a:effectLst/>
                        <a:latin typeface="Times New Roman" panose="02020603050405020304" pitchFamily="18" charset="0"/>
                        <a:ea typeface="MS Mincho"/>
                        <a:cs typeface="Times New Roman" panose="02020603050405020304" pitchFamily="18" charset="0"/>
                      </a:endParaRPr>
                    </a:p>
                  </a:txBody>
                  <a:tcPr marL="78377" marR="78377"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600" u="sng" dirty="0">
                          <a:effectLst/>
                          <a:latin typeface="Times New Roman" panose="02020603050405020304" pitchFamily="18" charset="0"/>
                          <a:ea typeface="MS Mincho"/>
                          <a:cs typeface="Times New Roman" panose="02020603050405020304" pitchFamily="18" charset="0"/>
                        </a:rPr>
                        <a:t>Self-Control</a:t>
                      </a:r>
                    </a:p>
                  </a:txBody>
                  <a:tcPr marL="78377" marR="78377"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600" u="sng" dirty="0">
                          <a:effectLst/>
                          <a:latin typeface="Times New Roman" panose="02020603050405020304" pitchFamily="18" charset="0"/>
                          <a:ea typeface="MS Mincho"/>
                          <a:cs typeface="Times New Roman" panose="02020603050405020304" pitchFamily="18" charset="0"/>
                        </a:rPr>
                        <a:t>Self-Regulation</a:t>
                      </a:r>
                    </a:p>
                  </a:txBody>
                  <a:tcPr marL="78377" marR="78377"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600" u="sng" dirty="0">
                          <a:effectLst/>
                          <a:latin typeface="Times New Roman" panose="02020603050405020304" pitchFamily="18" charset="0"/>
                          <a:ea typeface="MS Mincho"/>
                          <a:cs typeface="Times New Roman" panose="02020603050405020304" pitchFamily="18" charset="0"/>
                        </a:rPr>
                        <a:t>ATG Anxiety</a:t>
                      </a:r>
                      <a:endParaRPr lang="en-US" sz="3600" dirty="0">
                        <a:effectLst/>
                        <a:latin typeface="Times New Roman" panose="02020603050405020304" pitchFamily="18" charset="0"/>
                        <a:ea typeface="MS Mincho"/>
                        <a:cs typeface="Times New Roman" panose="02020603050405020304" pitchFamily="18" charset="0"/>
                      </a:endParaRPr>
                    </a:p>
                  </a:txBody>
                  <a:tcPr marL="78377" marR="78377"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extLst>
                  <a:ext uri="{0D108BD9-81ED-4DB2-BD59-A6C34878D82A}">
                    <a16:rowId xmlns:a16="http://schemas.microsoft.com/office/drawing/2014/main" val="2084885517"/>
                  </a:ext>
                </a:extLst>
              </a:tr>
              <a:tr h="845646">
                <a:tc>
                  <a:txBody>
                    <a:bodyPr/>
                    <a:lstStyle/>
                    <a:p>
                      <a:pPr marL="0" marR="0" algn="l">
                        <a:spcBef>
                          <a:spcPts val="0"/>
                        </a:spcBef>
                        <a:spcAft>
                          <a:spcPts val="0"/>
                        </a:spcAft>
                      </a:pPr>
                      <a:r>
                        <a:rPr lang="en-US" sz="3600" u="sng" dirty="0">
                          <a:effectLst/>
                          <a:latin typeface="Times New Roman" panose="02020603050405020304" pitchFamily="18" charset="0"/>
                          <a:ea typeface="MS Mincho"/>
                          <a:cs typeface="Times New Roman" panose="02020603050405020304" pitchFamily="18" charset="0"/>
                        </a:rPr>
                        <a:t>Self-Control</a:t>
                      </a:r>
                      <a:endParaRPr lang="en-US" sz="3600" dirty="0">
                        <a:effectLst/>
                        <a:latin typeface="Times New Roman" panose="02020603050405020304" pitchFamily="18" charset="0"/>
                        <a:ea typeface="MS Mincho"/>
                        <a:cs typeface="Times New Roman" panose="02020603050405020304" pitchFamily="18" charset="0"/>
                      </a:endParaRPr>
                    </a:p>
                  </a:txBody>
                  <a:tcPr marL="78377" marR="78377" marT="0" marB="0">
                    <a:lnL>
                      <a:noFill/>
                    </a:lnL>
                    <a:lnR>
                      <a:noFill/>
                    </a:lnR>
                    <a:lnT>
                      <a:noFill/>
                    </a:lnT>
                    <a:lnB>
                      <a:noFill/>
                    </a:lnB>
                    <a:noFill/>
                  </a:tcPr>
                </a:tc>
                <a:tc>
                  <a:txBody>
                    <a:bodyPr/>
                    <a:lstStyle/>
                    <a:p>
                      <a:pPr marL="0" marR="0" algn="ctr">
                        <a:spcBef>
                          <a:spcPts val="0"/>
                        </a:spcBef>
                        <a:spcAft>
                          <a:spcPts val="0"/>
                        </a:spcAft>
                      </a:pPr>
                      <a:r>
                        <a:rPr lang="en-US" sz="3600" dirty="0">
                          <a:effectLst/>
                          <a:latin typeface="Times New Roman" panose="02020603050405020304" pitchFamily="18" charset="0"/>
                          <a:ea typeface="MS Mincho"/>
                          <a:cs typeface="Times New Roman" panose="02020603050405020304" pitchFamily="18" charset="0"/>
                        </a:rPr>
                        <a:t>--</a:t>
                      </a:r>
                    </a:p>
                  </a:txBody>
                  <a:tcPr marL="78377" marR="78377" marT="0" marB="0">
                    <a:lnL>
                      <a:noFill/>
                    </a:lnL>
                    <a:lnR>
                      <a:noFill/>
                    </a:lnR>
                    <a:lnT>
                      <a:noFill/>
                    </a:lnT>
                    <a:lnB>
                      <a:noFill/>
                    </a:lnB>
                    <a:noFill/>
                  </a:tcPr>
                </a:tc>
                <a:tc>
                  <a:txBody>
                    <a:bodyPr/>
                    <a:lstStyle/>
                    <a:p>
                      <a:pPr marL="0" marR="0" algn="ctr">
                        <a:spcBef>
                          <a:spcPts val="0"/>
                        </a:spcBef>
                        <a:spcAft>
                          <a:spcPts val="0"/>
                        </a:spcAft>
                      </a:pPr>
                      <a:r>
                        <a:rPr lang="en-US" sz="3600" dirty="0">
                          <a:effectLst/>
                          <a:latin typeface="Times New Roman" panose="02020603050405020304" pitchFamily="18" charset="0"/>
                          <a:ea typeface="MS Mincho"/>
                          <a:cs typeface="Times New Roman" panose="02020603050405020304" pitchFamily="18" charset="0"/>
                        </a:rPr>
                        <a:t> </a:t>
                      </a:r>
                    </a:p>
                  </a:txBody>
                  <a:tcPr marL="78377" marR="78377" marT="0" marB="0">
                    <a:lnL>
                      <a:noFill/>
                    </a:lnL>
                    <a:lnR>
                      <a:noFill/>
                    </a:lnR>
                    <a:lnT>
                      <a:noFill/>
                    </a:lnT>
                    <a:lnB>
                      <a:noFill/>
                    </a:lnB>
                    <a:noFill/>
                  </a:tcPr>
                </a:tc>
                <a:tc>
                  <a:txBody>
                    <a:bodyPr/>
                    <a:lstStyle/>
                    <a:p>
                      <a:pPr marL="0" marR="0" algn="ctr">
                        <a:spcBef>
                          <a:spcPts val="0"/>
                        </a:spcBef>
                        <a:spcAft>
                          <a:spcPts val="0"/>
                        </a:spcAft>
                      </a:pPr>
                      <a:r>
                        <a:rPr lang="en-US" sz="3600" dirty="0">
                          <a:effectLst/>
                          <a:latin typeface="Times New Roman" panose="02020603050405020304" pitchFamily="18" charset="0"/>
                          <a:ea typeface="MS Mincho"/>
                          <a:cs typeface="Times New Roman" panose="02020603050405020304" pitchFamily="18" charset="0"/>
                        </a:rPr>
                        <a:t> </a:t>
                      </a:r>
                    </a:p>
                  </a:txBody>
                  <a:tcPr marL="78377" marR="78377" marT="0" marB="0">
                    <a:lnL>
                      <a:noFill/>
                    </a:lnL>
                    <a:lnR>
                      <a:noFill/>
                    </a:lnR>
                    <a:lnT>
                      <a:noFill/>
                    </a:lnT>
                    <a:lnB>
                      <a:noFill/>
                    </a:lnB>
                    <a:noFill/>
                  </a:tcPr>
                </a:tc>
                <a:extLst>
                  <a:ext uri="{0D108BD9-81ED-4DB2-BD59-A6C34878D82A}">
                    <a16:rowId xmlns:a16="http://schemas.microsoft.com/office/drawing/2014/main" val="4026000295"/>
                  </a:ext>
                </a:extLst>
              </a:tr>
              <a:tr h="742782">
                <a:tc>
                  <a:txBody>
                    <a:bodyPr/>
                    <a:lstStyle/>
                    <a:p>
                      <a:pPr marL="0" marR="0" algn="l">
                        <a:spcBef>
                          <a:spcPts val="0"/>
                        </a:spcBef>
                        <a:spcAft>
                          <a:spcPts val="0"/>
                        </a:spcAft>
                      </a:pPr>
                      <a:r>
                        <a:rPr lang="en-US" sz="3600" u="sng" dirty="0">
                          <a:effectLst/>
                          <a:latin typeface="Times New Roman" panose="02020603050405020304" pitchFamily="18" charset="0"/>
                          <a:ea typeface="MS Mincho"/>
                          <a:cs typeface="Times New Roman" panose="02020603050405020304" pitchFamily="18" charset="0"/>
                        </a:rPr>
                        <a:t>Self-Regulation</a:t>
                      </a:r>
                      <a:endParaRPr lang="en-US" sz="3600" dirty="0">
                        <a:effectLst/>
                        <a:latin typeface="Times New Roman" panose="02020603050405020304" pitchFamily="18" charset="0"/>
                        <a:ea typeface="MS Mincho"/>
                        <a:cs typeface="Times New Roman" panose="02020603050405020304" pitchFamily="18" charset="0"/>
                      </a:endParaRPr>
                    </a:p>
                  </a:txBody>
                  <a:tcPr marL="78377" marR="78377"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600" dirty="0">
                          <a:effectLst/>
                          <a:latin typeface="Times New Roman" panose="02020603050405020304" pitchFamily="18" charset="0"/>
                          <a:ea typeface="MS Mincho"/>
                          <a:cs typeface="Times New Roman" panose="02020603050405020304" pitchFamily="18" charset="0"/>
                        </a:rPr>
                        <a:t>.780***</a:t>
                      </a:r>
                    </a:p>
                  </a:txBody>
                  <a:tcPr marL="78377" marR="78377"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600" dirty="0">
                          <a:effectLst/>
                          <a:latin typeface="Times New Roman" panose="02020603050405020304" pitchFamily="18" charset="0"/>
                          <a:ea typeface="MS Mincho"/>
                          <a:cs typeface="Times New Roman" panose="02020603050405020304" pitchFamily="18" charset="0"/>
                        </a:rPr>
                        <a:t>--</a:t>
                      </a:r>
                    </a:p>
                  </a:txBody>
                  <a:tcPr marL="78377" marR="78377"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600" dirty="0">
                        <a:effectLst/>
                        <a:latin typeface="Times New Roman" panose="02020603050405020304" pitchFamily="18" charset="0"/>
                        <a:ea typeface="MS Mincho"/>
                        <a:cs typeface="Times New Roman" panose="02020603050405020304" pitchFamily="18" charset="0"/>
                      </a:endParaRPr>
                    </a:p>
                  </a:txBody>
                  <a:tcPr marL="78377" marR="78377" marT="0" marB="0">
                    <a:lnL>
                      <a:noFill/>
                    </a:lnL>
                    <a:lnR>
                      <a:noFill/>
                    </a:lnR>
                    <a:lnT>
                      <a:noFill/>
                    </a:lnT>
                    <a:lnB>
                      <a:noFill/>
                    </a:lnB>
                    <a:solidFill>
                      <a:srgbClr val="FF0000">
                        <a:alpha val="20000"/>
                      </a:srgbClr>
                    </a:solidFill>
                  </a:tcPr>
                </a:tc>
                <a:extLst>
                  <a:ext uri="{0D108BD9-81ED-4DB2-BD59-A6C34878D82A}">
                    <a16:rowId xmlns:a16="http://schemas.microsoft.com/office/drawing/2014/main" val="4188794015"/>
                  </a:ext>
                </a:extLst>
              </a:tr>
              <a:tr h="742782">
                <a:tc>
                  <a:txBody>
                    <a:bodyPr/>
                    <a:lstStyle/>
                    <a:p>
                      <a:pPr marL="0" marR="0" algn="l">
                        <a:spcBef>
                          <a:spcPts val="0"/>
                        </a:spcBef>
                        <a:spcAft>
                          <a:spcPts val="0"/>
                        </a:spcAft>
                      </a:pPr>
                      <a:r>
                        <a:rPr lang="en-US" sz="3600" u="sng" dirty="0">
                          <a:effectLst/>
                          <a:latin typeface="Times New Roman" panose="02020603050405020304" pitchFamily="18" charset="0"/>
                          <a:ea typeface="MS Mincho"/>
                          <a:cs typeface="Times New Roman" panose="02020603050405020304" pitchFamily="18" charset="0"/>
                        </a:rPr>
                        <a:t>ATG Anxiety</a:t>
                      </a:r>
                    </a:p>
                  </a:txBody>
                  <a:tcPr marL="78377" marR="78377" marT="0" marB="0">
                    <a:lnL>
                      <a:noFill/>
                    </a:lnL>
                    <a:lnR>
                      <a:noFill/>
                    </a:lnR>
                    <a:lnT>
                      <a:noFill/>
                    </a:lnT>
                    <a:lnB>
                      <a:noFill/>
                    </a:lnB>
                    <a:noFill/>
                  </a:tcPr>
                </a:tc>
                <a:tc>
                  <a:txBody>
                    <a:bodyPr/>
                    <a:lstStyle/>
                    <a:p>
                      <a:pPr marL="0" marR="0" algn="ctr">
                        <a:spcBef>
                          <a:spcPts val="0"/>
                        </a:spcBef>
                        <a:spcAft>
                          <a:spcPts val="0"/>
                        </a:spcAft>
                      </a:pPr>
                      <a:r>
                        <a:rPr lang="en-US" sz="3600" dirty="0">
                          <a:effectLst/>
                          <a:latin typeface="Times New Roman" panose="02020603050405020304" pitchFamily="18" charset="0"/>
                          <a:ea typeface="MS Mincho"/>
                          <a:cs typeface="Times New Roman" panose="02020603050405020304" pitchFamily="18" charset="0"/>
                        </a:rPr>
                        <a:t>-.31***</a:t>
                      </a:r>
                    </a:p>
                  </a:txBody>
                  <a:tcPr marL="78377" marR="78377" marT="0" marB="0">
                    <a:lnL>
                      <a:noFill/>
                    </a:lnL>
                    <a:lnR>
                      <a:noFill/>
                    </a:lnR>
                    <a:lnT>
                      <a:noFill/>
                    </a:lnT>
                    <a:lnB>
                      <a:noFill/>
                    </a:lnB>
                    <a:noFill/>
                  </a:tcPr>
                </a:tc>
                <a:tc>
                  <a:txBody>
                    <a:bodyPr/>
                    <a:lstStyle/>
                    <a:p>
                      <a:pPr marL="0" marR="0" algn="ctr">
                        <a:spcBef>
                          <a:spcPts val="0"/>
                        </a:spcBef>
                        <a:spcAft>
                          <a:spcPts val="0"/>
                        </a:spcAft>
                      </a:pPr>
                      <a:r>
                        <a:rPr lang="en-US" sz="3600" dirty="0">
                          <a:effectLst/>
                          <a:latin typeface="Times New Roman" panose="02020603050405020304" pitchFamily="18" charset="0"/>
                          <a:ea typeface="MS Mincho"/>
                          <a:cs typeface="Times New Roman" panose="02020603050405020304" pitchFamily="18" charset="0"/>
                        </a:rPr>
                        <a:t>-.36***</a:t>
                      </a:r>
                    </a:p>
                  </a:txBody>
                  <a:tcPr marL="78377" marR="78377" marT="0" marB="0">
                    <a:lnL>
                      <a:noFill/>
                    </a:lnL>
                    <a:lnR>
                      <a:noFill/>
                    </a:lnR>
                    <a:lnT>
                      <a:noFill/>
                    </a:lnT>
                    <a:lnB>
                      <a:noFill/>
                    </a:lnB>
                    <a:noFill/>
                  </a:tcPr>
                </a:tc>
                <a:tc>
                  <a:txBody>
                    <a:bodyPr/>
                    <a:lstStyle/>
                    <a:p>
                      <a:pPr marL="0" marR="0" algn="ctr">
                        <a:spcBef>
                          <a:spcPts val="0"/>
                        </a:spcBef>
                        <a:spcAft>
                          <a:spcPts val="0"/>
                        </a:spcAft>
                      </a:pPr>
                      <a:endParaRPr lang="en-US" sz="3600" dirty="0">
                        <a:effectLst/>
                        <a:latin typeface="Times New Roman" panose="02020603050405020304" pitchFamily="18" charset="0"/>
                        <a:ea typeface="MS Mincho"/>
                        <a:cs typeface="Times New Roman" panose="02020603050405020304" pitchFamily="18" charset="0"/>
                      </a:endParaRPr>
                    </a:p>
                  </a:txBody>
                  <a:tcPr marL="78377" marR="78377" marT="0" marB="0">
                    <a:lnL>
                      <a:noFill/>
                    </a:lnL>
                    <a:lnR>
                      <a:noFill/>
                    </a:lnR>
                    <a:lnT>
                      <a:noFill/>
                    </a:lnT>
                    <a:lnB>
                      <a:noFill/>
                    </a:lnB>
                    <a:noFill/>
                  </a:tcPr>
                </a:tc>
                <a:extLst>
                  <a:ext uri="{0D108BD9-81ED-4DB2-BD59-A6C34878D82A}">
                    <a16:rowId xmlns:a16="http://schemas.microsoft.com/office/drawing/2014/main" val="2572610912"/>
                  </a:ext>
                </a:extLst>
              </a:tr>
              <a:tr h="742782">
                <a:tc>
                  <a:txBody>
                    <a:bodyPr/>
                    <a:lstStyle/>
                    <a:p>
                      <a:pPr marL="0" marR="0" algn="l">
                        <a:spcBef>
                          <a:spcPts val="0"/>
                        </a:spcBef>
                        <a:spcAft>
                          <a:spcPts val="0"/>
                        </a:spcAft>
                      </a:pPr>
                      <a:r>
                        <a:rPr lang="en-US" sz="3600" u="sng" dirty="0">
                          <a:effectLst/>
                          <a:latin typeface="Times New Roman" panose="02020603050405020304" pitchFamily="18" charset="0"/>
                          <a:ea typeface="MS Mincho"/>
                          <a:cs typeface="Times New Roman" panose="02020603050405020304" pitchFamily="18" charset="0"/>
                        </a:rPr>
                        <a:t>ATG Avoidance</a:t>
                      </a:r>
                    </a:p>
                  </a:txBody>
                  <a:tcPr marL="78377" marR="78377"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600" dirty="0">
                          <a:effectLst/>
                          <a:latin typeface="Times New Roman" panose="02020603050405020304" pitchFamily="18" charset="0"/>
                          <a:ea typeface="MS Mincho"/>
                          <a:cs typeface="Times New Roman" panose="02020603050405020304" pitchFamily="18" charset="0"/>
                        </a:rPr>
                        <a:t>-.21***</a:t>
                      </a:r>
                    </a:p>
                  </a:txBody>
                  <a:tcPr marL="78377" marR="78377"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600" dirty="0">
                          <a:effectLst/>
                          <a:latin typeface="Times New Roman" panose="02020603050405020304" pitchFamily="18" charset="0"/>
                          <a:ea typeface="MS Mincho"/>
                          <a:cs typeface="Times New Roman" panose="02020603050405020304" pitchFamily="18" charset="0"/>
                        </a:rPr>
                        <a:t>-.19***</a:t>
                      </a:r>
                    </a:p>
                  </a:txBody>
                  <a:tcPr marL="78377" marR="78377"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600" dirty="0">
                          <a:effectLst/>
                          <a:latin typeface="Times New Roman" panose="02020603050405020304" pitchFamily="18" charset="0"/>
                          <a:ea typeface="MS Mincho"/>
                          <a:cs typeface="Times New Roman" panose="02020603050405020304" pitchFamily="18" charset="0"/>
                        </a:rPr>
                        <a:t>.01</a:t>
                      </a:r>
                    </a:p>
                  </a:txBody>
                  <a:tcPr marL="78377" marR="78377" marT="0" marB="0">
                    <a:lnL>
                      <a:noFill/>
                    </a:lnL>
                    <a:lnR>
                      <a:noFill/>
                    </a:lnR>
                    <a:lnT>
                      <a:noFill/>
                    </a:lnT>
                    <a:lnB>
                      <a:noFill/>
                    </a:lnB>
                    <a:solidFill>
                      <a:srgbClr val="FF0000">
                        <a:alpha val="20000"/>
                      </a:srgbClr>
                    </a:solidFill>
                  </a:tcPr>
                </a:tc>
                <a:extLst>
                  <a:ext uri="{0D108BD9-81ED-4DB2-BD59-A6C34878D82A}">
                    <a16:rowId xmlns:a16="http://schemas.microsoft.com/office/drawing/2014/main" val="1948444140"/>
                  </a:ext>
                </a:extLst>
              </a:tr>
              <a:tr h="522514">
                <a:tc gridSpan="4">
                  <a:txBody>
                    <a:bodyPr/>
                    <a:lstStyle/>
                    <a:p>
                      <a:pPr marL="0" marR="0" algn="l">
                        <a:spcBef>
                          <a:spcPts val="0"/>
                        </a:spcBef>
                        <a:spcAft>
                          <a:spcPts val="0"/>
                        </a:spcAft>
                      </a:pPr>
                      <a:r>
                        <a:rPr lang="en-US" sz="3600" kern="1200" dirty="0">
                          <a:solidFill>
                            <a:schemeClr val="tx1"/>
                          </a:solidFill>
                          <a:effectLst/>
                          <a:latin typeface="Times New Roman" panose="02020603050405020304" pitchFamily="18" charset="0"/>
                          <a:ea typeface="+mn-ea"/>
                          <a:cs typeface="Times New Roman" panose="02020603050405020304" pitchFamily="18" charset="0"/>
                        </a:rPr>
                        <a:t>***</a:t>
                      </a:r>
                      <a:r>
                        <a:rPr lang="en-US" sz="3600" i="1" kern="1200" dirty="0">
                          <a:solidFill>
                            <a:schemeClr val="tx1"/>
                          </a:solidFill>
                          <a:effectLst/>
                          <a:latin typeface="Times New Roman" panose="02020603050405020304" pitchFamily="18" charset="0"/>
                          <a:ea typeface="+mn-ea"/>
                          <a:cs typeface="Times New Roman" panose="02020603050405020304" pitchFamily="18" charset="0"/>
                        </a:rPr>
                        <a:t>p</a:t>
                      </a:r>
                      <a:r>
                        <a:rPr lang="en-US" sz="3600" kern="1200" dirty="0">
                          <a:solidFill>
                            <a:schemeClr val="tx1"/>
                          </a:solidFill>
                          <a:effectLst/>
                          <a:latin typeface="Times New Roman" panose="02020603050405020304" pitchFamily="18" charset="0"/>
                          <a:ea typeface="+mn-ea"/>
                          <a:cs typeface="Times New Roman" panose="02020603050405020304" pitchFamily="18" charset="0"/>
                        </a:rPr>
                        <a:t> &lt; .001</a:t>
                      </a:r>
                      <a:endParaRPr lang="en-US" sz="3600" dirty="0">
                        <a:effectLst/>
                        <a:latin typeface="Times New Roman" panose="02020603050405020304" pitchFamily="18" charset="0"/>
                        <a:ea typeface="MS Mincho"/>
                        <a:cs typeface="Times New Roman" panose="02020603050405020304" pitchFamily="18" charset="0"/>
                      </a:endParaRPr>
                    </a:p>
                  </a:txBody>
                  <a:tcPr marL="78377" marR="78377"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spcBef>
                          <a:spcPts val="0"/>
                        </a:spcBef>
                        <a:spcAft>
                          <a:spcPts val="0"/>
                        </a:spcAft>
                      </a:pPr>
                      <a:endParaRPr lang="en-US" sz="32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spcBef>
                          <a:spcPts val="0"/>
                        </a:spcBef>
                        <a:spcAft>
                          <a:spcPts val="0"/>
                        </a:spcAft>
                      </a:pPr>
                      <a:endParaRPr lang="en-US" sz="32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spcBef>
                          <a:spcPts val="0"/>
                        </a:spcBef>
                        <a:spcAft>
                          <a:spcPts val="0"/>
                        </a:spcAft>
                      </a:pPr>
                      <a:endParaRPr lang="en-US" sz="32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1355933"/>
                  </a:ext>
                </a:extLst>
              </a:tr>
            </a:tbl>
          </a:graphicData>
        </a:graphic>
      </p:graphicFrame>
      <p:graphicFrame>
        <p:nvGraphicFramePr>
          <p:cNvPr id="11" name="Table 10">
            <a:extLst>
              <a:ext uri="{FF2B5EF4-FFF2-40B4-BE49-F238E27FC236}">
                <a16:creationId xmlns:a16="http://schemas.microsoft.com/office/drawing/2014/main" id="{A7FE01A5-E374-43B0-AA95-6E0C04B09BD5}"/>
              </a:ext>
            </a:extLst>
          </p:cNvPr>
          <p:cNvGraphicFramePr>
            <a:graphicFrameLocks noGrp="1"/>
          </p:cNvGraphicFramePr>
          <p:nvPr>
            <p:extLst>
              <p:ext uri="{D42A27DB-BD31-4B8C-83A1-F6EECF244321}">
                <p14:modId xmlns:p14="http://schemas.microsoft.com/office/powerpoint/2010/main" val="4219111884"/>
              </p:ext>
            </p:extLst>
          </p:nvPr>
        </p:nvGraphicFramePr>
        <p:xfrm>
          <a:off x="14631918" y="24159363"/>
          <a:ext cx="14243388" cy="7315201"/>
        </p:xfrm>
        <a:graphic>
          <a:graphicData uri="http://schemas.openxmlformats.org/drawingml/2006/table">
            <a:tbl>
              <a:tblPr firstRow="1" firstCol="1" bandRow="1">
                <a:tableStyleId>{9DCAF9ED-07DC-4A11-8D7F-57B35C25682E}</a:tableStyleId>
              </a:tblPr>
              <a:tblGrid>
                <a:gridCol w="7394636">
                  <a:extLst>
                    <a:ext uri="{9D8B030D-6E8A-4147-A177-3AD203B41FA5}">
                      <a16:colId xmlns:a16="http://schemas.microsoft.com/office/drawing/2014/main" val="393128512"/>
                    </a:ext>
                  </a:extLst>
                </a:gridCol>
                <a:gridCol w="3033558">
                  <a:extLst>
                    <a:ext uri="{9D8B030D-6E8A-4147-A177-3AD203B41FA5}">
                      <a16:colId xmlns:a16="http://schemas.microsoft.com/office/drawing/2014/main" val="4250003568"/>
                    </a:ext>
                  </a:extLst>
                </a:gridCol>
                <a:gridCol w="3815194">
                  <a:extLst>
                    <a:ext uri="{9D8B030D-6E8A-4147-A177-3AD203B41FA5}">
                      <a16:colId xmlns:a16="http://schemas.microsoft.com/office/drawing/2014/main" val="1249491346"/>
                    </a:ext>
                  </a:extLst>
                </a:gridCol>
              </a:tblGrid>
              <a:tr h="1036317">
                <a:tc>
                  <a:txBody>
                    <a:bodyPr/>
                    <a:lstStyle/>
                    <a:p>
                      <a:pPr marL="0" marR="0" algn="l">
                        <a:lnSpc>
                          <a:spcPct val="200000"/>
                        </a:lnSpc>
                        <a:spcBef>
                          <a:spcPts val="0"/>
                        </a:spcBef>
                        <a:spcAft>
                          <a:spcPts val="0"/>
                        </a:spcAft>
                      </a:pPr>
                      <a:r>
                        <a:rPr lang="en-GB" sz="3600" u="sng" dirty="0">
                          <a:effectLst/>
                        </a:rPr>
                        <a:t>Orientation Toward God</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GB" sz="3600" u="sng" dirty="0">
                          <a:effectLst/>
                        </a:rPr>
                        <a:t>Self-Control</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r>
                        <a:rPr lang="en-GB" sz="3600" u="sng" dirty="0">
                          <a:effectLst/>
                        </a:rPr>
                        <a:t>Self-Regulation</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6388508"/>
                  </a:ext>
                </a:extLst>
              </a:tr>
              <a:tr h="1264070">
                <a:tc>
                  <a:txBody>
                    <a:bodyPr/>
                    <a:lstStyle/>
                    <a:p>
                      <a:pPr marL="0" marR="0" algn="l">
                        <a:lnSpc>
                          <a:spcPct val="107000"/>
                        </a:lnSpc>
                        <a:spcBef>
                          <a:spcPts val="0"/>
                        </a:spcBef>
                        <a:spcAft>
                          <a:spcPts val="0"/>
                        </a:spcAft>
                      </a:pPr>
                      <a:r>
                        <a:rPr lang="en-GB" sz="3600" b="0" dirty="0">
                          <a:effectLst/>
                          <a:latin typeface="Times New Roman" panose="02020603050405020304" pitchFamily="18" charset="0"/>
                          <a:cs typeface="Times New Roman" panose="02020603050405020304" pitchFamily="18" charset="0"/>
                        </a:rPr>
                        <a:t>Theists Securely Attached to God    </a:t>
                      </a:r>
                    </a:p>
                    <a:p>
                      <a:pPr marL="0" marR="0" algn="l">
                        <a:lnSpc>
                          <a:spcPct val="107000"/>
                        </a:lnSpc>
                        <a:spcBef>
                          <a:spcPts val="0"/>
                        </a:spcBef>
                        <a:spcAft>
                          <a:spcPts val="0"/>
                        </a:spcAft>
                      </a:pPr>
                      <a:r>
                        <a:rPr lang="en-GB" sz="3600" b="0" dirty="0">
                          <a:effectLst/>
                          <a:latin typeface="Times New Roman" panose="02020603050405020304" pitchFamily="18" charset="0"/>
                          <a:cs typeface="Times New Roman" panose="02020603050405020304" pitchFamily="18" charset="0"/>
                        </a:rPr>
                        <a:t>  (n=111)</a:t>
                      </a:r>
                      <a:endParaRPr lang="en-US" sz="3600" b="0" dirty="0">
                        <a:effectLst/>
                        <a:latin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3.93</a:t>
                      </a:r>
                      <a:r>
                        <a:rPr lang="en-GB" sz="3600" baseline="-25000" dirty="0">
                          <a:effectLst/>
                          <a:latin typeface="Times New Roman" panose="02020603050405020304" pitchFamily="18" charset="0"/>
                          <a:cs typeface="Times New Roman" panose="02020603050405020304" pitchFamily="18" charset="0"/>
                        </a:rPr>
                        <a:t>abc</a:t>
                      </a:r>
                      <a:endParaRPr lang="en-US" sz="3600" dirty="0">
                        <a:effectLst/>
                        <a:latin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(.84) </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4.31</a:t>
                      </a:r>
                      <a:r>
                        <a:rPr lang="en-GB" sz="3600" baseline="-25000" dirty="0">
                          <a:effectLst/>
                          <a:latin typeface="Times New Roman" panose="02020603050405020304" pitchFamily="18" charset="0"/>
                          <a:cs typeface="Times New Roman" panose="02020603050405020304" pitchFamily="18" charset="0"/>
                        </a:rPr>
                        <a:t>abc</a:t>
                      </a:r>
                      <a:endParaRPr lang="en-US" sz="3600" dirty="0">
                        <a:effectLst/>
                        <a:latin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(.64) </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08134781"/>
                  </a:ext>
                </a:extLst>
              </a:tr>
              <a:tr h="1264070">
                <a:tc>
                  <a:txBody>
                    <a:bodyPr/>
                    <a:lstStyle/>
                    <a:p>
                      <a:pPr marL="0" marR="0" algn="l">
                        <a:lnSpc>
                          <a:spcPct val="107000"/>
                        </a:lnSpc>
                        <a:spcBef>
                          <a:spcPts val="0"/>
                        </a:spcBef>
                        <a:spcAft>
                          <a:spcPts val="0"/>
                        </a:spcAft>
                      </a:pPr>
                      <a:r>
                        <a:rPr lang="en-GB" sz="3600" b="0" dirty="0">
                          <a:effectLst/>
                          <a:latin typeface="Times New Roman" panose="02020603050405020304" pitchFamily="18" charset="0"/>
                          <a:cs typeface="Times New Roman" panose="02020603050405020304" pitchFamily="18" charset="0"/>
                        </a:rPr>
                        <a:t>Theists Insecurely Attached to God     </a:t>
                      </a:r>
                    </a:p>
                    <a:p>
                      <a:pPr marL="0" marR="0" algn="l">
                        <a:lnSpc>
                          <a:spcPct val="107000"/>
                        </a:lnSpc>
                        <a:spcBef>
                          <a:spcPts val="0"/>
                        </a:spcBef>
                        <a:spcAft>
                          <a:spcPts val="0"/>
                        </a:spcAft>
                      </a:pPr>
                      <a:r>
                        <a:rPr lang="en-GB" sz="3600" b="0" dirty="0">
                          <a:effectLst/>
                          <a:latin typeface="Times New Roman" panose="02020603050405020304" pitchFamily="18" charset="0"/>
                          <a:cs typeface="Times New Roman" panose="02020603050405020304" pitchFamily="18" charset="0"/>
                        </a:rPr>
                        <a:t>  (n=479) </a:t>
                      </a:r>
                      <a:endParaRPr lang="en-US" sz="3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3.36</a:t>
                      </a:r>
                      <a:r>
                        <a:rPr lang="en-GB" sz="3600" baseline="-25000" dirty="0">
                          <a:effectLst/>
                          <a:latin typeface="Times New Roman" panose="02020603050405020304" pitchFamily="18" charset="0"/>
                          <a:cs typeface="Times New Roman" panose="02020603050405020304" pitchFamily="18" charset="0"/>
                        </a:rPr>
                        <a:t>a</a:t>
                      </a:r>
                      <a:endParaRPr lang="en-US" sz="3600" dirty="0">
                        <a:effectLst/>
                        <a:latin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(.76) </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3.86</a:t>
                      </a:r>
                      <a:r>
                        <a:rPr lang="en-GB" sz="3600" baseline="-25000" dirty="0">
                          <a:effectLst/>
                          <a:latin typeface="Times New Roman" panose="02020603050405020304" pitchFamily="18" charset="0"/>
                          <a:cs typeface="Times New Roman" panose="02020603050405020304" pitchFamily="18" charset="0"/>
                        </a:rPr>
                        <a:t>a</a:t>
                      </a:r>
                      <a:endParaRPr lang="en-US" sz="3600" dirty="0">
                        <a:effectLst/>
                        <a:latin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(.62) </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53985229"/>
                  </a:ext>
                </a:extLst>
              </a:tr>
              <a:tr h="1264070">
                <a:tc>
                  <a:txBody>
                    <a:bodyPr/>
                    <a:lstStyle/>
                    <a:p>
                      <a:pPr marL="0" marR="0" algn="l">
                        <a:lnSpc>
                          <a:spcPct val="107000"/>
                        </a:lnSpc>
                        <a:spcBef>
                          <a:spcPts val="0"/>
                        </a:spcBef>
                        <a:spcAft>
                          <a:spcPts val="0"/>
                        </a:spcAft>
                      </a:pPr>
                      <a:r>
                        <a:rPr lang="en-GB" sz="3600" b="0" dirty="0">
                          <a:effectLst/>
                          <a:latin typeface="Times New Roman" panose="02020603050405020304" pitchFamily="18" charset="0"/>
                          <a:cs typeface="Times New Roman" panose="02020603050405020304" pitchFamily="18" charset="0"/>
                        </a:rPr>
                        <a:t>Agnostics</a:t>
                      </a:r>
                      <a:endParaRPr lang="en-US" sz="3600" b="0" dirty="0">
                        <a:effectLst/>
                        <a:latin typeface="Times New Roman" panose="02020603050405020304" pitchFamily="18" charset="0"/>
                        <a:cs typeface="Times New Roman" panose="02020603050405020304" pitchFamily="18" charset="0"/>
                      </a:endParaRPr>
                    </a:p>
                    <a:p>
                      <a:pPr marL="0" marR="0" algn="l">
                        <a:lnSpc>
                          <a:spcPct val="107000"/>
                        </a:lnSpc>
                        <a:spcBef>
                          <a:spcPts val="0"/>
                        </a:spcBef>
                        <a:spcAft>
                          <a:spcPts val="0"/>
                        </a:spcAft>
                      </a:pPr>
                      <a:r>
                        <a:rPr lang="en-GB" sz="3600" b="0" dirty="0">
                          <a:effectLst/>
                          <a:latin typeface="Times New Roman" panose="02020603050405020304" pitchFamily="18" charset="0"/>
                          <a:cs typeface="Times New Roman" panose="02020603050405020304" pitchFamily="18" charset="0"/>
                        </a:rPr>
                        <a:t>  (n=176) </a:t>
                      </a:r>
                      <a:endParaRPr lang="en-US" sz="3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3.29</a:t>
                      </a:r>
                      <a:r>
                        <a:rPr lang="en-GB" sz="3600" baseline="-25000" dirty="0">
                          <a:effectLst/>
                          <a:latin typeface="Times New Roman" panose="02020603050405020304" pitchFamily="18" charset="0"/>
                          <a:cs typeface="Times New Roman" panose="02020603050405020304" pitchFamily="18" charset="0"/>
                        </a:rPr>
                        <a:t>b</a:t>
                      </a:r>
                      <a:endParaRPr lang="en-US" sz="3600" dirty="0">
                        <a:effectLst/>
                        <a:latin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(.73) </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3.80</a:t>
                      </a:r>
                      <a:r>
                        <a:rPr lang="en-GB" sz="3600" baseline="-25000" dirty="0">
                          <a:effectLst/>
                          <a:latin typeface="Times New Roman" panose="02020603050405020304" pitchFamily="18" charset="0"/>
                          <a:cs typeface="Times New Roman" panose="02020603050405020304" pitchFamily="18" charset="0"/>
                        </a:rPr>
                        <a:t>b</a:t>
                      </a:r>
                      <a:endParaRPr lang="en-US" sz="3600" dirty="0">
                        <a:effectLst/>
                        <a:latin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(.61) </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25093653"/>
                  </a:ext>
                </a:extLst>
              </a:tr>
              <a:tr h="1264070">
                <a:tc>
                  <a:txBody>
                    <a:bodyPr/>
                    <a:lstStyle/>
                    <a:p>
                      <a:pPr marL="0" marR="0" algn="l">
                        <a:lnSpc>
                          <a:spcPct val="107000"/>
                        </a:lnSpc>
                        <a:spcBef>
                          <a:spcPts val="0"/>
                        </a:spcBef>
                        <a:spcAft>
                          <a:spcPts val="0"/>
                        </a:spcAft>
                      </a:pPr>
                      <a:r>
                        <a:rPr lang="en-GB" sz="3600" b="0" dirty="0">
                          <a:effectLst/>
                          <a:latin typeface="Times New Roman" panose="02020603050405020304" pitchFamily="18" charset="0"/>
                          <a:cs typeface="Times New Roman" panose="02020603050405020304" pitchFamily="18" charset="0"/>
                        </a:rPr>
                        <a:t>Atheists</a:t>
                      </a:r>
                      <a:endParaRPr lang="en-US" sz="3600" b="0" dirty="0">
                        <a:effectLst/>
                        <a:latin typeface="Times New Roman" panose="02020603050405020304" pitchFamily="18" charset="0"/>
                        <a:cs typeface="Times New Roman" panose="02020603050405020304" pitchFamily="18" charset="0"/>
                      </a:endParaRPr>
                    </a:p>
                    <a:p>
                      <a:pPr marL="0" marR="0" algn="l">
                        <a:lnSpc>
                          <a:spcPct val="107000"/>
                        </a:lnSpc>
                        <a:spcBef>
                          <a:spcPts val="0"/>
                        </a:spcBef>
                        <a:spcAft>
                          <a:spcPts val="0"/>
                        </a:spcAft>
                      </a:pPr>
                      <a:r>
                        <a:rPr lang="en-GB" sz="3600" b="0" dirty="0">
                          <a:effectLst/>
                          <a:latin typeface="Times New Roman" panose="02020603050405020304" pitchFamily="18" charset="0"/>
                          <a:cs typeface="Times New Roman" panose="02020603050405020304" pitchFamily="18" charset="0"/>
                        </a:rPr>
                        <a:t>  (n=140) </a:t>
                      </a:r>
                      <a:endParaRPr lang="en-US" sz="3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3.27</a:t>
                      </a:r>
                      <a:r>
                        <a:rPr lang="en-GB" sz="3600" baseline="-25000" dirty="0">
                          <a:effectLst/>
                          <a:latin typeface="Times New Roman" panose="02020603050405020304" pitchFamily="18" charset="0"/>
                          <a:cs typeface="Times New Roman" panose="02020603050405020304" pitchFamily="18" charset="0"/>
                        </a:rPr>
                        <a:t>c</a:t>
                      </a:r>
                      <a:endParaRPr lang="en-US" sz="3600" dirty="0">
                        <a:effectLst/>
                        <a:latin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(.84) </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3.83</a:t>
                      </a:r>
                      <a:r>
                        <a:rPr lang="en-GB" sz="3600" baseline="-25000" dirty="0">
                          <a:effectLst/>
                          <a:latin typeface="Times New Roman" panose="02020603050405020304" pitchFamily="18" charset="0"/>
                          <a:cs typeface="Times New Roman" panose="02020603050405020304" pitchFamily="18" charset="0"/>
                        </a:rPr>
                        <a:t>c</a:t>
                      </a:r>
                      <a:endParaRPr lang="en-US" sz="3600" dirty="0">
                        <a:effectLst/>
                        <a:latin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GB" sz="3600" dirty="0">
                          <a:effectLst/>
                          <a:latin typeface="Times New Roman" panose="02020603050405020304" pitchFamily="18" charset="0"/>
                          <a:cs typeface="Times New Roman" panose="02020603050405020304" pitchFamily="18" charset="0"/>
                        </a:rPr>
                        <a:t>(.71) </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60457010"/>
                  </a:ext>
                </a:extLst>
              </a:tr>
              <a:tr h="1222604">
                <a:tc gridSpan="3">
                  <a:txBody>
                    <a:bodyPr/>
                    <a:lstStyle/>
                    <a:p>
                      <a:pPr marL="0" marR="0">
                        <a:lnSpc>
                          <a:spcPct val="100000"/>
                        </a:lnSpc>
                        <a:spcBef>
                          <a:spcPts val="0"/>
                        </a:spcBef>
                        <a:spcAft>
                          <a:spcPts val="0"/>
                        </a:spcAft>
                      </a:pPr>
                      <a:r>
                        <a:rPr lang="en-GB" sz="3600" b="0" dirty="0">
                          <a:effectLst/>
                          <a:latin typeface="Times New Roman" panose="02020603050405020304" pitchFamily="18" charset="0"/>
                          <a:cs typeface="Times New Roman" panose="02020603050405020304" pitchFamily="18" charset="0"/>
                        </a:rPr>
                        <a:t>Note:  Standard deviations are in parentheses.  Means in the same column with the same subscripts differ at the p&lt;.001 level of statistical significance. </a:t>
                      </a:r>
                      <a:endParaRPr lang="en-US" sz="3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marL="0" marR="0">
                        <a:lnSpc>
                          <a:spcPct val="100000"/>
                        </a:lnSpc>
                        <a:spcBef>
                          <a:spcPts val="0"/>
                        </a:spcBef>
                        <a:spcAft>
                          <a:spcPts val="0"/>
                        </a:spcAft>
                      </a:pPr>
                      <a:endParaRPr lang="en-US" sz="36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marL="0" marR="0">
                        <a:lnSpc>
                          <a:spcPct val="100000"/>
                        </a:lnSpc>
                        <a:spcBef>
                          <a:spcPts val="0"/>
                        </a:spcBef>
                        <a:spcAft>
                          <a:spcPts val="0"/>
                        </a:spcAft>
                      </a:pPr>
                      <a:endParaRPr lang="en-US" sz="36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251378301"/>
                  </a:ext>
                </a:extLst>
              </a:tr>
            </a:tbl>
          </a:graphicData>
        </a:graphic>
      </p:graphicFrame>
      <p:pic>
        <p:nvPicPr>
          <p:cNvPr id="30" name="Picture 2">
            <a:extLst>
              <a:ext uri="{FF2B5EF4-FFF2-40B4-BE49-F238E27FC236}">
                <a16:creationId xmlns:a16="http://schemas.microsoft.com/office/drawing/2014/main" id="{91192AA3-5AFC-4A13-966E-7F6D311827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9393" y="937356"/>
            <a:ext cx="4755984"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30">
            <a:extLst>
              <a:ext uri="{FF2B5EF4-FFF2-40B4-BE49-F238E27FC236}">
                <a16:creationId xmlns:a16="http://schemas.microsoft.com/office/drawing/2014/main" id="{46C11214-86A0-44FF-9AF8-E75889A346AC}"/>
              </a:ext>
            </a:extLst>
          </p:cNvPr>
          <p:cNvPicPr>
            <a:picLocks noChangeAspect="1"/>
          </p:cNvPicPr>
          <p:nvPr/>
        </p:nvPicPr>
        <p:blipFill>
          <a:blip r:embed="rId6"/>
          <a:stretch>
            <a:fillRect/>
          </a:stretch>
        </p:blipFill>
        <p:spPr>
          <a:xfrm>
            <a:off x="37800347" y="628830"/>
            <a:ext cx="4956478" cy="3834716"/>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1933</TotalTime>
  <Words>1289</Words>
  <Application>Microsoft Office PowerPoint</Application>
  <PresentationFormat>Custom</PresentationFormat>
  <Paragraphs>100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MS Mincho</vt:lpstr>
      <vt:lpstr>Arial</vt:lpstr>
      <vt:lpstr>Calibri</vt:lpstr>
      <vt:lpstr>Cambria Math</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Deihl</dc:creator>
  <cp:lastModifiedBy>David M. Njus</cp:lastModifiedBy>
  <cp:revision>72</cp:revision>
  <cp:lastPrinted>2020-05-22T17:44:13Z</cp:lastPrinted>
  <dcterms:modified xsi:type="dcterms:W3CDTF">2020-05-28T14:23:57Z</dcterms:modified>
</cp:coreProperties>
</file>